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notesSlides/notesSlide4.xml" ContentType="application/vnd.openxmlformats-officedocument.presentationml.notesSlide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notesSlides/notesSlide5.xml" ContentType="application/vnd.openxmlformats-officedocument.presentationml.notesSlide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notesSlides/notesSlide6.xml" ContentType="application/vnd.openxmlformats-officedocument.presentationml.notesSlide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27" r:id="rId4"/>
    <p:sldId id="428" r:id="rId5"/>
    <p:sldId id="475" r:id="rId6"/>
    <p:sldId id="473" r:id="rId7"/>
    <p:sldId id="476" r:id="rId8"/>
    <p:sldId id="470" r:id="rId9"/>
    <p:sldId id="434" r:id="rId10"/>
  </p:sldIdLst>
  <p:sldSz cx="9144000" cy="5715000" type="screen16x10"/>
  <p:notesSz cx="6858000" cy="9144000"/>
  <p:embeddedFontLst>
    <p:embeddedFont>
      <p:font typeface="Orly's Font 2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08.197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491 76 18,'-15'-5'12,"15"5"-2,-14-9 0,14 9-1,-14-10-1,14 10-2,0 0-1,-14-14-1,14 14 1,0 0-1,-19-18 0,19 18 0,0 0-1,-17-11 1,17 11 0,0 0 0,-18-11-2,18 11 2,0 0-1,0 0-1,0 0 0,0 0-1,0 0 1,0 0-1,0 0 1,0 0-1,0 0 0,0 0 0,0 0 0,0 0-1,0 0 1,0 0-1,0 0 1,0 0 0,0 0-1,0 0 0,0 0 1,0 0 0,0 0-1,0 0 1,0 0-1,0 0 0,0 0 1,0 0-1,0 0 0,0 0-1,0 0 1,0 0-1,0 0 1,0 0 0,0 0 0,0 0 1,0 0-1,0 0-1,0 0 1,-6 19 1,6-19-1,0 0 0,2 15 0,-2-15 0,0 16 0,0-16 1,0 15-1,0-15 1,0 17-1,0-17 0,3 18 0,-3-18 1,1 23-1,-1-23 1,4 25-1,-4-25 1,3 26-1,-2-9 1,2 2-1,-1-2 1,1 0-1,0 2 0,0 0 0,-1 1 1,-1-3-1,-1 0 1,2 0-1,-2 0 1,0-17-2,-2 28 2,1-12-1,-1 1 0,1 0 0,-2 0 1,-1 1-1,0 0 0,1 4 0,0-2 1,1-9-1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42.643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1057 4366 35,'-3'-4'9,"-10"-13"0,3 3-1,-5-5 0,15 19-2,-28-28-1,14 19-2,-1-5 2,0 8-2,-2-2 0,2 2 0,-1 2-1,0 6 0,-1-2 0,17 0-1,-26 11 0,26-11-1,-22 19 0,22-19-1,-11 26 1,11-10 0,3 2 1,8 1 0,2-1-1</inkml:trace>
  <inkml:trace contextRef="#ctx0" brushRef="#br0" timeOffset="-1">1106 4366 152,'0'-2'0,"0"-22"0,-5 2-1,-1 4 1,-5 1 0,-2 3 0,-2 6-1,-6 5 0,1 3 0,-2 6 1,0 5-1,0 4 0,3 6 0,1 2 1,5 2-1,11-18 1</inkml:trace>
  <inkml:trace contextRef="#ctx0" brushRef="#br0" timeOffset="-2">1083 4366 155,'1'-12'0,"-3"-11"-1,-6 7 1,-1-1 0,-7 6 0,-1 3-1,-3 2 1,1 5 0,-1 1 0,2 7 0,3 3-1,15-10 1,-24 25 0,21-7-1,3 1 1,5-4-1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63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1330 4334 143,'-4'-6'1,"-12"-10"-1,-4 2 0,-5 3 0,-5-1-1,-2 6 1,-4-1-1,3 6 0,-2 2 1,6 6-1,-1 0 1,6 6-1,4 1 0,4 5 1,6 2-1,5 1 0,5-21 1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64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1057 4366 35,'-3'-4'9,"-10"-13"0,3 3-1,-5-5 0,15 19-2,-28-28-1,14 19-2,-1-5 2,0 8-2,-2-2 0,2 2 0,-1 2-1,0 6 0,-1-2 0,17 0-1,-26 11 0,26-11-1,-22 19 0,22-19-1,-11 26 1,11-10 0,3 2 1,8 1 0,2-1-1</inkml:trace>
  <inkml:trace contextRef="#ctx0" brushRef="#br0" timeOffset="1">1106 4366 152,'0'-2'0,"0"-22"0,-5 2-1,-1 4 1,-5 1 0,-2 3 0,-2 6-1,-6 5 0,1 3 0,-2 6 1,0 5-1,0 4 0,3 6 0,1 2 1,5 2-1,11-18 1</inkml:trace>
  <inkml:trace contextRef="#ctx0" brushRef="#br0" timeOffset="2">1083 4366 155,'1'-12'0,"-3"-11"-1,-6 7 1,-1-1 0,-7 6 0,-1 3-1,-3 2 1,1 5 0,-1 1 0,2 7 0,3 3-1,15-10 1,-24 25 0,21-7-1,3 1 1,5-4-1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67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3331 4346 23,'0'0'14,"13"-17"0,-13 17-1,0-18 0,0 18-2,-8-32-4,8 32-2,-17-29-2,4 13-1,-4 1 0,-2 4-1,-3 2-1,4 2 0,-6 3 0,-1 4-1,0 3-1,0 1 1,2 10 0,1 0-1,3 5 1,2 3-1,6 6 1,1-2 0,7 7 0,6-6 1,5-7 0</inkml:trace>
  <inkml:trace contextRef="#ctx0" brushRef="#br0" timeOffset="1">3416 4398 105,'22'-22'0,"3"-4"-2,-5-1 1,-7-1-1,-4 3-1,-9-3 0,-2 8-1,-7 1 1,-2 5-1,-6 5 1,0 6 0,-8 3 1,1 11-1,-2 6 2,4 5 1,-3 2 0,6 11 0,-1-6 0,5 2 0,6-1 1,4-8 1</inkml:trace>
  <inkml:trace contextRef="#ctx0" brushRef="#br0" timeOffset="2">3445 4398 110,'4'-6'2,"2"-16"-2,-1 0 1,-9-1-1,-3 5 1,-7 1 0,-8 10 0,-2-1-1,-7 9 1,-2 2 0,-3 8 0,0 8-1,0 1-1,5 8-1,4-7-3,15-1-6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70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3408 4398 102,'14'-13'0,"2"-10"2,-4 7-2,-4-4 1,-3 3 0,-4 3 0,-1 14-1,-6-19-1,6 19 0,-17-7 0,3 10 0,-2 6-1,-3 5 1,2 5 0,-3 3 1,4 7-1,2-4 1,12-17-1</inkml:trace>
  <inkml:trace contextRef="#ctx0" brushRef="#br0" timeOffset="1">3882 4269 18,'-22'-7'13,"22"7"5,-19-12-6,19 12-1,-20-11-1,20 11-1,-20-14-3,20 14-2,-24-20 0,24 20 0,-22-17-1,22 17 1,-23-14-2,23 14 0,-22-5-2,22 5 1,-19 8-2,19-8 1,-17 25-1,11-5 0,2 0 0,4 5 1,4 1-1,2 1 1,5 1 0,3-8 0,5 0 1,-6-10-1</inkml:trace>
  <inkml:trace contextRef="#ctx0" brushRef="#br0" timeOffset="2">3879 4398 127,'11'-13'1,"-5"-8"0,-1-1-1,-9-8 0,-2 2 0,-6-5 0,-2 5-1,-4 4 1,0 0-1,-4 5 0,1 5 0,3 5 0,0 1 0,3 10 0,-2-4 0,17 2 0,-25 19 0,20-2 0,0 3 0,7 7 1,2 1 0,4 6 0,6-3 0,2-3 1,4-3 0,2-3 0,0-6 1,-5-10 0</inkml:trace>
  <inkml:trace contextRef="#ctx0" brushRef="#br0" timeOffset="3">3854 4398 128,'20'-5'1,"-4"-12"2,2 0-2,-5-10 1,-2 2-2,-3-4 2,-5-1-2,-3-1 2,-5-2-1,-6 5 0,-3 4 0,-5 0 0,-3 7 0,-3 3-1,-1 6 1,-4 8-1,-4 5-1,1 7 1,-2 4-1,4 7 1,0 4-1,3 5 0,4 1 1,7 5-2,6-3 0,10 11-3,1-11-4,12-8-12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74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3425 4392 2,'0'0'20,"0"0"0,0 0-1,0 0-13,0 0 0,0 0-1,0 0 0,0 0 1,0 0-1,0 0 1,-15-14 0,15 14-2,-19-7 0,19 7-1,-22-9 1,8 11-1,-3-9 0,-1 7 0,-4-3-1,-1 2 0,-4 2-1,-1-1-1,-5 0 0,4 5 0,-6 0 0,4 2 0,0 3 0,-1-3 0,3 0 1,22-4-1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75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3344 4398 164,'25'-6'0,"8"-1"0,-5 3 0,-9 2-1,-19 2 0,20-5 0,-20 5-1,0 0-4,-14 10-4,-14-15-5,7 18-10,-15-7-7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76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1532 4334 126,'15'-3'2,"32"-8"-1,1 2 1,2-5-1,2 1 1,-5-2 0,-4-1-1,-5 2 0,-7 5 0,-6-4 0,-6 5 1,-19 8-1,8-14 0,-8 14-1,-33-3 1,3 2-1,-7 7 1,-10 0-1,-6 4 0,-7 2-1,2 0 2,-3 7 0,7 0-1,-4 3 0,6-5 0,4 3 0</inkml:trace>
  <inkml:trace contextRef="#ctx0" brushRef="#br0" timeOffset="1">1451 4334 146,'11'-3'1,"25"-5"-1,0-1 0,-3-2 0,-3 3 1,-5 3-1,-3-1 0,-7 1 1,-15 5 1,21-3-1,-21 3 1,0 0-1,0 0 1,-19 3-1,-1 2 1,-2 1-1,-8 2-1,-5 0 0,0 3 0,-3 1 0,21-7-1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78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732 4366 161,'33'-7'0,"23"-9"1,-6 4 0,-11 1 0,-8 5 0,-10 1 0,-6 0 0,-15 5 0,0 0 1,0 0-2,0 0 0,-18-1 0,-4 2 0,-5 2 0,-4 2 0,-5 0 0,-5-2 0,-1 5 0,1 0 0,4-2-2,-1 5 2,7 0-1,25-9 0</inkml:trace>
  <inkml:trace contextRef="#ctx0" brushRef="#br0" timeOffset="1">655 4366 70,'30'-20'-31,"-4"-6"1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80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1985 4334 148,'-14'-16'0,"-10"-4"-1,-6 3 1,1 3-1,-3 3 0,3 6 0,-1 5 0,3 4 0,2 2 0,7 8 0,0 1 0,11 7 0,3-3 0,4-16 1</inkml:trace>
  <inkml:trace contextRef="#ctx0" brushRef="#br0" timeOffset="1">2074 4334 146,'25'-23'0,"-6"-2"0,-7-3 0,-4 1 0,-7 4 0,-5-4 0,-7 6 0,-5 7 0,-4 1 0,-7 4-1,-6 4 1,-1 10 0,-5 4-1,0 7 0,0 2 0,3 7 0,0 3 0,8 7 0,1-3 0,8 3 0,14-23 1</inkml:trace>
  <inkml:trace contextRef="#ctx0" brushRef="#br0" timeOffset="2">1959 4334 144,'2'-2'0,"23"-24"0,-3-2 0,-6 5 0,-5 4 0,-5 2 0,-6 17 0,1-14-1,-1 14 0,-17 11-1,-1 0-2,3 13-7,-11 0-13,7 7-7,4-3 2</inkml:trace>
  <inkml:trace contextRef="#ctx0" brushRef="#br0" timeOffset="3">2717 4315 14,'0'0'18,"-25"-6"-10,11 4-2,-1 2-2,-5 0-3,1 2 0,-3 1 1,2 3-1,-5 1 1,5 2 0,-2 0 1,7 1 0</inkml:trace>
  <inkml:trace contextRef="#ctx0" brushRef="#br0" timeOffset="4">2500 4381 163,'13'-2'0,"-13"2"1,17-6-1,-17 6 0,0 0 1,0 0-2,0 0 0,-17-2-1,4-1-1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85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2809 4398 135,'-6'-22'-1,"-10"-3"1,-3 6 0,-7 2 0,-3 8 0,0 4-1,-1 4 1,-1 7 0,1 2-1,3 6 1,6 3 0,5 3-1,5 0 1,9-7 0</inkml:trace>
  <inkml:trace contextRef="#ctx0" brushRef="#br0" timeOffset="1">2821 4398 144,'0'-14'0,"0"14"-1,-18-6-1,0 9-2,3 12-4,10-13-13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38.198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3331 4346 23,'0'0'14,"13"-17"0,-13 17-1,0-18 0,0 18-2,-8-32-4,8 32-2,-17-29-2,4 13-1,-4 1 0,-2 4-1,-3 2-1,4 2 0,-6 3 0,-1 4-1,0 3-1,0 1 1,2 10 0,1 0-1,3 5 1,2 3-1,6 6 1,1-2 0,7 7 0,6-6 1,5-7 0</inkml:trace>
  <inkml:trace contextRef="#ctx0" brushRef="#br0" timeOffset="-1">3416 4398 105,'22'-22'0,"3"-4"-2,-5-1 1,-7-1-1,-4 3-1,-9-3 0,-2 8-1,-7 1 1,-2 5-1,-6 5 1,0 6 0,-8 3 1,1 11-1,-2 6 2,4 5 1,-3 2 0,6 11 0,-1-6 0,5 2 0,6-1 1,4-8 1</inkml:trace>
  <inkml:trace contextRef="#ctx0" brushRef="#br0" timeOffset="-3">3445 4398 110,'4'-6'2,"2"-16"-2,-1 0 1,-9-1-1,-3 5 1,-7 1 0,-8 10 0,-2-1-1,-7 9 1,-2 2 0,-3 8 0,0 8-1,0 1-1,5 8-1,4-7-3,15-1-6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87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2678 4398 134,'-24'-17'0,"10"9"-1,-3 2 0,-2 7 0,0 2-1,0 7 1,4 4 0,13-11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88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5446 4024 2,'0'0'16,"0"0"-12,0 0 0,0 0-1,0 0-1,0 0 1,-8-17 0,8 17 0,-8-14 0,8 14-1,-6-16 0,6 16-1,-11-14 1,11 14 0,-9-14 0,9 14 1,0 0 0,-13-18 1,13 18-1,-6-19 0,1 2 0,5 17 0,-8-23 0,8 23 0,-11-22 0,11 22 1,-10-20-1,10 20 0,-13-19 0,13 19 0,-12-20-1,12 20 0,-13-22 0,13 22-1,-13-17 0,13 17-1,-10-14 2,10 14-1,0 0 1,-18-14 0,18 14 0,0 0 0,-18-14 0,18 14-1,0 0 0,-19-14 0,19 14 0,0 0 0,-17-19 0,17 19 0,-14-13 0,14 13 0,-16-14 0,16 14 1,-19-12-1,19 12 0,-22-16 0,22 16-1,-22-17 0,22 17 1,-18-14-1,18 14 0,-18-14 1,18 14-1,-15-11 0,15 11 0,0 0 1,-19-12 0,19 12-1,0 0 1,-17-8 0,17 8-1,-16-1 1,16 1-1,-16-5 1,16 5-1,-18-3-1,18 3 2,-21-6-1,21 6 0,-20 0 0,20 0 0,-22 3 0,22-3 0,-22 4 0,22-4 0,-20 11 0,20-11 1,-20 8-2,20-8 1,-21 11 0,21-11 0,-17 17 0,17-17 0,-13 14-1,13-14 1,-9 14-1,9-14 1,-1 19 0,1-19 0,3 20-1,0-6 1,-3-14 1,4 25-1,-4-25 0,7 25 0,-7-25 0,1 19 1,-1-19 0,2 18-2,-2-18 1,0 0 0,3 17 0,-3-17 0,0 0 0,0 0-1,0 0 2,8 16-1,-8-16 0,0 0 0,0 0 0,14 17 0,-14-17-1,8 17 1,-8-17 0,9 22 0,-9-22 0,5 23 0,-2-9 0,-2 0 1,1 3-1,-2-17 1,0 27 0,0-27-1,-5 23 1,5-23-1,-4 17 0,4-17 1,-11 16-1,11-16 0,-14 6-2,14-6 1,-18 5 1,18-5 0,-21-3 0,21 3-1,-27-13 1,27 13-1,-27-4 2,12 1 0,1-1 0,-2 3-2,2-1 1,14 2 1,-25-6-2,25 6 3,-17-5-3,17 5 1,0 0-1,-14-9 1,14 9 0,0 0-1,4 27 2,-4-27-2,10 23 1,-2-4-1,2 4 2,5-1-2,-1-7 1,1-1 0,1 0-1,1-1 1,0-4 0,-1-1 1,1-2-1,-17-6 1,27 3-1,-27-3 0,19-1 0,-19 1 0,15-2 0,-15 2 0,0 0 0,16-6-1,-16 6 2,0 0-2,0 0 2,0 0-1,0 0 0,0 0 0,0 0 0,14 5-1,-14-5 1,0 0 0,5 18 0,-5-18 0,4 22 0,-4-22 0,5 27 0,-2-13 0,-1 3 0,-1 1 0,-1-1 0,-1 2 0,1 0 0,0-2 0</inkml:trace>
  <inkml:trace contextRef="#ctx0" brushRef="#br0" timeOffset="1">5232 4355 144,'4'-1'0,"-4"1"0,29-9-1,-14 0 1,5-1 0,2 1 0,-1-4 0,1 4 0,-2-3-1,2-1 1,-5 1 0,2 4 0,-19 8 0,25-20 0,-25 20 0,17-19 0,-17 19 1,0 0 0,14-12 0,-14 12-1,0 0 1,0 0-1,-1-15 1,1 15-1,-11-18 0,11 18-1,-16-25 2,16 25-2,-22-28 2,11 9-1,-1 1 0,1-4 0,0-3-1,0 3 2,1 6-1,3-5 0,2 0-1,0 6 2,4-2-3,1 17 2,4-19-1,-4 19 1,21-19-1,-21 19 1,29-7-1,-11 2 1,2 3 0,-1 1 0,-1-1 0,-2 1 0,-2-1 0,-14 2-1,19 0 1,-19 0 1,0 0-1,0 0 0,0 0 0,1-17 0,-1 17 0,-10-25 0,3 9-1,-1-1 1,1-1-1,-4-3 1,1 4 0,1 3 0,9 14 0,-19-25 0,19 25-1,-22-25 1,22 25 0,-17-18-1,17 18 1,-25-24 0,25 24-1,-25-17 0,25 17-2,-30-20-1,30 20-6,-33-14-6,15 16-14,0-1 1,-3-1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90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177D36"/>
    </inkml:brush>
    <inkml:brush xml:id="br2">
      <inkml:brushProperty name="width" value="0.06667" units="cm"/>
      <inkml:brushProperty name="height" value="0.06667" units="cm"/>
      <inkml:brushProperty name="color" value="#ED1C24"/>
    </inkml:brush>
    <inkml:brush xml:id="br3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5196 4065 32,'9'15'24,"-9"-15"0,0 0-2,0 0-23,-14 20-1,0-13 0,-3 0 1,-8 1 0,-3 5 2,-7-1-1,-7 4 0,-2 1 1,-6 2 0,2-1-1,1-1 0,3-6 0,6-1-2,9-7 1,10-6 0,19 3 0,-5-33 0,19 6 0,14-4 1,8-6 1,10-5-1,7-3 1,3 4-1,2 1 1,-2 9-1,-1 1 0,-3 5-1,-7 13 1,-6 4 0,-8 9 0,-4 4 1,-8 8 0,-5 4 1,-5 8 0,-7 3 0,-4 0-1,-6 1 0,-1-1-1,-7 3 2,2-4-3,-3-7 2,2-3-2,-1-1 1,16-16 0,-24 22 0,24-22 0,0 0 0,-15 9-1,15-9 0,0 0-1,0 0-1,0 0-2,0 0-5,4-19-2,-4 19-6,7-15-4,-7 15-2</inkml:trace>
  <inkml:trace contextRef="#ctx0" brushRef="#br0" timeOffset="1">5097 3759 16,'-14'21'15,"14"-21"-2,-19 23 0,4-12-1,7 6 0,-8-9-1,10 6-4,6-14-1,-13 14-2,13-14 0,0 0 0,0 0-2,4 19 0,-4-19-1,21 4 0,-5 1 0,3-2-1,3-1 0,1-2 0,2-2-1,0-4 0,3 0-2,-4-1-1,6 3-6,-13-7-8,3-2-9,-6 6-1,-14 7 1</inkml:trace>
  <inkml:trace contextRef="#ctx0" brushRef="#br0" timeOffset="2">5031 4132 20,'0'0'21,"0"0"-7,0 0-4,0 0-1,0 0-4,0 0-3,10-28-2,1 10-2,0-7-2,3 1 0,-2-8 0,2 0-1,-6-6 0,2 9-3,-9-2-2,1 3-2,-2 1 0,-3 4 1</inkml:trace>
  <inkml:trace contextRef="#ctx0" brushRef="#br0" timeOffset="3">5027 3850 8,'31'-2'9,"0"-1"-1,2-2 0,3-1-3,-3 2 0,0-3-2,-2 3-2,-1-3-1,-5 1 0,-2-3 0,-4 3 0,-19 6-1,20-25-1,-15 11-8,-5 14-8</inkml:trace>
  <inkml:trace contextRef="#ctx0" brushRef="#br0" timeOffset="4">4888 3900 19,'0'0'26,"0"0"1,0 0-2,0 0-16,15-11-8,-1 3 0,0-6-2,5 3 2,1-6-2,5 3 2,2 8 0,0 1-1,-1 3 1,2 4-1,-1 4 1,0 4 1,-6-1 0,6 11 0,-7 0 1,2 7 0,-4-1 0,-3 2-2,-4-4 1,-3 4-1,-3-3 1,-4 1-2,-7-10 1,0-1-2,6-15 2,-18 25-1,18-25 1,-18 20-1,18-20 0,0 0 0,-16 17-1,16-17 1,0 0-1,0 0 1,0 0-1,17 8-1,-3-5 1,0-4 0,4-1 1,0 1 0,1-1-1,-2-3 1,-17 5 0,24-10 0,-24 10 0,17-5-1,-17 5-1,0 0 1,0 0 0,16 20 0,-16-20 0,4 20 1,-4-20 0,2 19 0,-2-19 1,3 17-1,-3-17 1,0 0-1,0 14 0,0-14 0,0 0 1,0 0-2,0 0 1,-17 10 0,17-10 0,-27-4 0,5-3 0,-3-3 0,-3-4 1,-2 2-2,-2-7 2,2-3-1,-3-4 1,2-4-1,3 2-1,-2-3 2,5-2-2,3 1 2,3 1-2,7-1 1,4 1-1,8 5 1,6-2 0,7 6 0,4 2 0,5 3 1,1 3-2,4 4 1,-1 9 1,1 4-1,1 3-1,-1 3-2,4 7-5,-9-4-13,8 1-7,2 1 1,-3-14-1</inkml:trace>
  <inkml:trace contextRef="#ctx0" brushRef="#br1" timeOffset="5">6101 4189 125,'-11'2'1,"-6"-4"0,0 1-1,0 1 1,0-5-1,1 3 1,0-2 0,1 2 0,-1-3 0,2 2 0,-2 2 0,1-1 0,-3 4-1,0-2 1,-4 1 0,1-1-1,0 3 0,-3 2 0,-1-3 1,2 2-1,-1 4 1,-1-3 0,2 0-1,-2 1 1,-2-5 0,5 4 0,-3 0 1,5-1-1,-2-5 0,3 4 0,2-5 0,3 5 1,0-3-1,14 0 0,-19 0 0,19 0 0,0 0 0,-14-3-1,14 3 1,0 0 0,0 0-1,0 0 0,0 0 1,0 0-1,0 0 0,0 0 0,19-11 0,-19 11 0,17-6 0,-3 5-1,2 1 1,2 0 0,6-3 0,1 3-1,6-2 1,5 2 0,2-3 0,4 1 0,3-2 1,2 0-1,3 0-1,2 1 2,-1-4-1,1 6 0,1 2 1,-14-1-1</inkml:trace>
  <inkml:trace contextRef="#ctx0" brushRef="#br1" timeOffset="6">6101 4203 168,'-47'-1'0,"1"4"0</inkml:trace>
  <inkml:trace contextRef="#ctx0" brushRef="#br1" timeOffset="7">5844 4207 168,'-18'-1'0,"-32"0"-1,8 1 2,3-2-2,7-1-1,4-6 1,8 6-1,0-4-2,20 7 0,-25-9-4,25 9-8,-15-2-10,15 2-7,0 0 2,-17 0-1</inkml:trace>
  <inkml:trace contextRef="#ctx0" brushRef="#br2" timeOffset="8">5310 3598 8,'0'0'11,"0"0"-1,-17-4-1,17 4 1,-22-3-2,22 3-1,-25-3-1,25 3-1,-25-3 0,25 3-2,-21-3 1,21 3-3,-14 0 1,14 0-1,0 0 1,0 0-1,-15-2 0,15 2 0,0 0-1,0 0 1,0 0 0,0 0 0,0 0 1,0 0 0,0 0 0,17-4 1,-17 4 1,0 0 0,0 0-1,0 0 1,0 0-1,0 0-1,0 0 0,0 0 0,0 0-1,0 0 0,0 0-1,17-3 0,-17 3 0,0 0 0,16-13 0,-16 13 0,14-15 0,-14 15 0,15-18 1,-15 18-1,21-18 0,-21 18 1,22-19-1,-22 19 0,22-11 0,-22 11 1,25-14-2,-11 9 1,-14 5 0,22-10-1,-22 10 2,21-8-1,-21 8 0,21-8 0,-21 8 0,15-9 1,-15 9-1,18-8 0,-18 8 1,14-13-1,-14 13 0,14-15 1,-14 15 0,0 0 0,15-17 0,-15 17 1,8-16-1,-8 16 0,3-15 1,-3 15-2,4-21 1,-4 21 0,4-20-1,-4 20 0,2-15 0,-2 15 0,0 0 1,3-16-1,-3 16-1,0 0 1,0 0 0,20-14-1,-20 14 1,24-9-1,-9 1 1,1 3 0,1 1 0,-1 4 0,-2-2 0,-14 2 0,23-2 0,-23 2 0,19 7-1,-19-7 1,0 0 0,19 20 0,-19-20 0,11 22 0,-11-22 0,9 20 0,-9-20 1,10 20-1,-10-20 0,9 19 1,-9-19-2,8 14 1,-8-14 0,8 17 1,-8-17-1,7 14 0,-7-14 0,8 14 0,-8-14 0,0 0 1,11 14-1,-11-14 1,0 0-1,0 0 0,21 3 1,-21-3-1,18 3 1,-18-3 0,28-4-1,-10-3 2,0 6-2,4-2 1,0 0-1,-3-4 1,1 6-1,-1-2 0,-3 3 0,1 1 0,-3 1 0,-14-2 1,25 4-1,-25-4-1,24 4 1,-24-4 0,21 4 0,-21-4 0,21 10-1,-21-10 1,17 10 0,-17-10 0,17 18 0,-17-18 0,17 14 0,-17-14 1,16 10-1,-16-10 0,14 11 0,-14-11 0,0 0 0,19 14 0,-19-14 0,8 19 0,-8-19 0,9 16 0,-9-16 0,13 18 0,-13-18 0,9 17 0,-9-17 0,12 16 0,-12-16 0,10 16 1,-10-16-1,0 0 0,20 9 0,-20-9 1,0 0-1,0 0 1,0 0-1,16 5 0,-16-5 0,0 0 0,0 0 0,0 0 0,0 0 1,-3 14-1,3-14 0,0 0 0,-14 21 1,14-21-1,-8 21 0,8-21 0,-3 15-1,3-15 1,0 24 0,0-24 0,1 21 0,-1-21 0,7 16-1,-7-16 1,0 0 0,0 0 0,4 14 1,-4-14-1,0 0 0,0 0 0,0 0 1,0 0 0,-9 14-1,9-14 1,0 0-1,-17 16 1,17-16-1,-19 12 0,19-12 0,-16 11 0,16-11 0,0 0-1,-14 9 1,14-9 0,0 0-1,0 0 1,11 19 0,-11-19 0,14 8-1,-14-8 1,24 11 0,-7-7 0,-2-2 0,0 1 1,0 0-2,-1-1 1,0 2 0,2 1 0,-16-5 0,5 2 0</inkml:trace>
  <inkml:trace contextRef="#ctx0" brushRef="#br2" timeOffset="9">5884 4205 160,'-11'-6'0,"-5"1"0,1-5 0,1 7 0,0-3 1,14 6-1,-22-9 0,22 9 0,-16-3 0,16 3 0,0 0 0,-19-7 0,19 7-1,0 0 1,-20 4 0,20-4 0,-17 0 1,17 0-1,-18 6 0,18-6 0,-20 1 0,20-1 0,-14 7 0,14-7 0,0 0 0,-16 4 0,16-4 1,0 0-1,0 0 0,0 0 0,-15-1-1,15 1 2,-14-2-1,14 2-1,-24-6 1,9 1 0,-1 4 0,0-2-1,1-1 1,-3-2 0,4 3 0,14 3 0,-23-6 0,23 6 0,-22-14 0,22 14-1,-16-11 1,16 11 0,0 0 0,-11-19 0,11 19 0,0 0 0,5-20 0,-5 20 0,17-25 0,-17 25-1,27-22 1,-10 5 0,0 0 0,5 0-1,-3-2 1,0 4-1,-2 4 2,-5-3-2,1 0 2,-13 14 0,19-17-1,-19 17 0,3-17 0,-3 17 1,-3-16-1,3 16 0,-8-19 1,8 19-1,-13-22 1,13 22-1,-15-18 0,15 18 0,-14-20 1,14 20-1,-11-22-1,11 22 1,-10-20 0,10 20 1,-9-18-1,9 18 1,-14-14-1,14 14 0,-20-14 0,6 8 0,-1 1 1,-2-5-1,-2 2 0,-1-3 1,-5 5-1,0-4 1,-2 4 0,1 0 0,-1-5 1,-2 3-2,2 5 0,0-5 1,4 2-1,-1 3 0,1-2 0,3 5-1,-2-3-1,8 6-1,-5-11-6,19 8-24,-14 8 0,14-8-1,0 0 1</inkml:trace>
  <inkml:trace contextRef="#ctx0" brushRef="#br3" timeOffset="10">5821 3819 19,'0'0'24,"0"0"0,14-2 1,-14 2-22,4-16-2,-4 16 0,-7-23 1,7 23 0,-9-28 0,9 28 2,-14-23 1,14 23-1,-19-22 0,19 22 0,-25-17 0,25 17-1,-27-14 0,27 14-1,-26-13 0,26 13-1,-27-9-1,27 9 0,-28-9 1,14 4-1,-2 2 2,1 0-2,1 0 0,0 0 1,14 3-1,-19-2 0,19 2 0,0 0-1,0 0 0,0 0 1,0 0 0,0 0-1,17 14 1,-17-14 1,28 14-1,-11-6 0,2 1 0,0 4 0,-2-3 1,0 3-1,-3-2 0,-3 4 0,-11-15 0,11 27 1,-11-13 0,-4 1 0,4-15 0,-24 22 0,7-11 0,17-11-1,-30 14 1,30-14-1,-25 6 1,25-6-1,-15 0 1,15 0-1,0 0 1,0-17 0,0 17 0,15-23-1,-4 4 0,3 4 1,0-7-1,4 0 1,-1 3-1,-2-2 1,-2 0-1,-4 1 0,-2 6 1,-3-1-1,-4 15 1,-9-21-1,9 21 0,-28-11 0,10 11 1,0 7-1,-1 0-1,-3 4 1,5 2 0,1 2 0,2-1-2,3 2 3,5-1-2,1-1 1,5-14-1,6 24 1,-6-24 0,32 15 0,-3-8 1,3-4-1,8-5 1,6-7-1,5 0 1,3-4-1,-3-4 1,-1-3 0,-6 3 0,-3 1-1,-12 2 1,-5 6 0,-8 0-1,-16 8 1,0 0 0,0 0-1,-15-3-1,-2 10 1,-5-4 0,-1 6 0,-5-1-1,1 4 1,2-4 0,2 3 0,4 8 0,2-4 0,6 4-1,4 0 0,6 2 1,4 1-1,3 0 0,7 1 1,2-1 0,4-2 0,2-1 0,-1 0 0,2-1 1,1-4-1,1 2 0,-1-2 0,2-5 0,0-2-1,2-7 1,-2-2 0,-3-4-1,1 3 2,-6-5-1,-3-1 1,-14 9-1,16-11 2,-16 11-1,0 0-1,-31-10 0,3 12 0,-10 2-1,-9 7 1,-6 7 0,-8 0-1,-5 6 1,2 0-1,5 4 2,4-1-2,8-1 1,10-5-1,8-6-1,6-5 1,23-10 0,-13 15 1,13-15-1,24-3 1,-1-5 0,4-3 0,7-3-1,5 2 2,2-8-1,1-1 1,1 0-1,-7-1 0,-7 2 0,-2 4 2,-8 2-1,-4 2 0,-15 12-1,13-14 1,-13 14-1,-14-13 0,0 8 0,-2 1-1,-3 1 0,-4-2 1,1 3-1,-2-2 1,6 7-1,2 1 1,2 4-1,14-8 0,-9 16 1,9-16-2,14 20 2,1-9-1,7-3 2,3 1-2,5-4 1,-2-5 1,2 1 0,-2-5 0,-3 2-1,-3-3 2,-5 2-2,-3-1 1,-14 4-1,16-3 1,-16 3 0,0 0 0,-5-18 0,5 18-2,-28-23 1,9 4 1,-6-2-2,-5-1 0,1 2 0,-7-4 1,-2-4-2,2 2 2,3 2-1,1 6 1,3 2-1,4 4 0,7 2 0,2 3 0,16 7 0,0 0 0,0 0 0,0 0 0,28 21 0,-3-13 0,8 1 1,8-1 0,2-2 1,3-1-1,-6-5 0,0-1 1,-14-4 0,-1 0 0,-25 5 0,19-17-1,-19 17 1,-17-25 0,-2 10 0,-5-6-1,-5-2 0,-4-2 0,-1-1 0,-1-2 0,2 4 1,-1 2-2,3 4 1,-1 5 0,6 12 0,2-1-1,7 7 1,0 1-1,17-6 0,-16 25 0,18-8 0,7 2 1,5-5-1,5 3 1,8-1 0,2-1 1,3-4-1,0-3 1,0-4 0,-4-5 0,-3-7 0,0 0 0,-8-7 0,-3 2 0,-6-2 0,-8-4 0,-5-3 0,-4 2-1,-7 3 1,-6-3-1,-4 3 0,-7-1 1,-3 4-1,-2 5 0,1 4 0,1 4 0,2 1 0,1 3 0,3 5-1,8-1 1,5 0-1,17-7 1,-14 17-1,14-17 1,14 14 0,8-5-1,7-4 1,4 6 0,8-3 0,4-1 1,5 0-1,-1-3 0,-1 2 1,-2-4 0,-7 0-1,-3-4 1,-10 0 0,-4 1 0,-8-4 0,-14 5 0,0 0 0,0 0 0,0 0 0,-34 6-1,4-6 0,-4 7 2,-7 0-2,-4 3 0,-4 1-2,1 3 2,1-6 0,3 6 0,5-2 0,8-1 0,4-2 2,7-6-2,6-1 1,14-2-1,0 0 1,0 0 0,-14-16-1,14 16 1,-2-31-1,1 14 0,-1-3 0,-1-5 0,0 6 0,1-3-1,1 4 1,1 1-1,0 17 1,6-21-2,-6 21 0,0 0-1,25-11-4,-20-3-16,16 13-10,-3-12-2,4-1 2</inkml:trace>
  <inkml:trace contextRef="#ctx0" brushRef="#br0" timeOffset="11">6267 2791 15,'0'0'10,"0"0"0,0 0 0,0 0-1,0 0 0,-19 8-2,19-8 0,0 0 1,0 0-3,0 0 1,0 0 0,0 0-1,0 0-1,-11-14-1,11 14 0,0 0 0,0 0-1,0 0-1,-14-10 1,14 10-1,0 0 0,-15-14 0,15 14 0,0 0 0,-18-14 0,18 14 0,0 0-1,-20-18 1,20 18 0,-16-10-1,16 10 1,-15-11 0,15 11-1,-19-9 1,19 9-1,-19-8 1,19 8-1,-20-9 0,20 9 0,-19-9 0,19 9 0,-17-8 1,17 8-1,-16-5 0,16 5 0,-17-8 1,17 8-1,-19-4 1,19 4-1,-18-8 1,18 8 0,-18-9-1,18 9 1,-18-10 0,18 10 0,-18-6 0,18 6 0,-23-5 0,23 5-1,-25-6 1,11 5-1,-2 4 0,-1-3 1,0-2-1,0 2 0,-4 0 1,3 6-1,-3-4 0,1 1 0,0 2 1,1-2-1,-2-2-1,4 4 2,0-3-1,3-1 0,0 1 0,14-2 0,-24 4 0,24-4 0,-15 8 0,15-8 0,-14 13 0,14-13 1,-11 14-1,11-14 0,-7 18 0,7-18 0,-3 21 0,3-21 0,0 23 0,3-9-1,-3-14 1,10 26 1,-4-10-1,2 0 0,-8-16-1,19 24 2,-19-24-1,20 22 0,-20-22 0,17 17 0,-17-17 0,14 7 0,-14-7 1,0 0-1,16 14 0,-16-14 1,0 0-1,0 0 0,16 7 0,-16-7 0,0 0 0,0 0 0,14 11 0,-14-11 0,0 0 0,0 0 0,12 19 0,-12-19 0,6 16 0,-6-16 0,8 17 0,-8-17-1,11 20 2,-11-20 0,10 25-1,-10-25 0,9 22 2,-9-22-2,12 23 1,-12-23 0,13 19-1,-13-19-1,14 12 1,-14-12 0,14 13 1,-14-13-1,0 0 0,14 12 0,-14-12-1,0 0 1,0 0 0,8 14-1,-8-14 0,0 0 1,0 0 0,17 20-1,-17-20 1,13 17 0,-13-17 0,9 18 0,-9-18 0,6 20 0,-6-20 0,0 15 0,0-15 0,-4 18 0,4-18 0,-7 15 0,7-15 0,0 0 0,0 22 0,0-22 0,0 0-1,24 11 1,-10-8 0,3 2 0,2-4 1,3-1-1,-2 2 0,2-4 1,-2 1-1,1-3 1,-2-5-1,-1 3 1,0-2-1,-3 2 0,-15 6 0,24-14 0,-24 14 0,20-13 1,-20 13-1,0 0 0,17-9 0,-17 9 0,0 0 1,19-6-1,-19 6 0,0 0 0,16-8 0,-16 8-1,0 0 1,14-6 0,-14 6 1,0 0-1,15 1 0,-15-1 0,17-4 0,-17 4-1,27 0 1,-13 1 0,3-5-1,2 4 1,-2-2 0,1 5 0,-4 0 0,-14-3 0,25 0 0,-25 0 0,22 3-1,-22-3 1,18 0 0,-18 0 1,21-6-2,-21 6 0,25-3 2,-25 3-1,22-8 0,-22 8 1,20-8-1,-20 8 1,17-14 0,-17 14-2,9-23 2,-9 23-1,2-29 0,-5 10-1,0 0 0,-3 0 1,-2 1-1,-3-2 1,0 2-1,-3-2 1,1 1-1,-1 2 1,-3-3-1,-3 3 1,-2 3 0,0-2 0,0 1-1,0 1 1,-1 4 0,4 0 0,0 2 0,5 0 0,14 8-1,-24-19 1,24 19 0,-15-14 0,15 14 0,-10-14 0,10 14 0,0 0 0,-6-18-1,6 18 1,2-16-1,-2 16 1,3-22 0,-3 22 0,6-26 0,-3 9-1,4 1 2,-3-1-1,1 1 0,-4-4 1,-1 3-1,2-2 0,-4 5 0,2 14-1,-7-23 1,7 23-1,-19-14 0,5 16 0,-3 2 0,-5 6 1,-2 7-1,-7 1 1,-2 3-1,-3 3 1,-1 1-1,-1 2 1,1-1 0,1 1 0,3-7-1,1-1 2,6 1-1,6-3-1,4-1-1,16-16 1,-14 21-2,14-21 0,17 7-3,-1-15-4,20 9-6,-8-15-8,12 7-5,6-4-1</inkml:trace>
  <inkml:trace contextRef="#ctx0" brushRef="#br0" timeOffset="12">6317 2914 14,'0'0'20,"-22"-5"1,22 5-17,-20-15-4,20 15 1,-22-13-1,8 4 0,14 9 0,-27-16 1,27 16 0,-26-12 1,10 7-1,0 1 1,-1 2 0,-5-3-1,4 8 2,-6-3 0,2 7-1,0-3 1,2 4 1,1-3-2,4 3 1,15-8-1,-19 17-1,19-17 1,1 17 0,-1-17 1,25 12 0,-6-9 0,9 4 1,1-7 0,6 1 0,0-4-1,4 2 0,-1-6-2,-1 4 0,-6-1 0,1 0 0,-7-3-1,-2 2 1,-9-1 0,2 3 1,-16 3 0,11-14 0,-13 0 0,-6 0 0,8 14 0,-25-28-2,8 10 1,-2 0-1,1 1 0,-3-1-1,1 4 1,6 7 0,14 7 0,-22-14-1,22 14 1,-14-3-1,14 3 0,0 0 1,0 0-1,0 0 1,0 0-1,0 0 1,5 14-1,-5-14 1,12 26 1,-6-9-1,-2 3 0,-3-1 0,-6 3 1,1 1-1,-9-4 0,-2 3 1,-4-4 0,-5 0 0,-2-4-1,-2-2 1,-4-4 1,1-4-2,-2-2 1,3-2-1,-1-3 0,1-3 0,5-5 0,4 1-1,2-2-1,3 0 2,4-2 0,2-4-1,2 3 1,5 1 0,3 14 0,-3-20 0,3 20 0,0-14 0,0 14 0,0 0 0,0 0 0,0 0 0,0 0-1,8 21 1,-2-7 0,4 2-1,5 3 1,2 2 0,5 1 0,2-2 0,-2-2 1,0 0-1,-2-2 1,0-2 0,-4-2 0,-2-2-1,-14-10 1,20 20-1,-20-20 0,19 8 0,-19-8 0,17 7-1,-17-7 1,19 4 0,-19-4 0,22-4 0,-22 4 0,27-7 0,-12 0 1,1 0-2,-1-4 0,1 0 1,-2 0-1,0-3 2,-3-3-2,-1-2 1,-3-1-1,-3-2 1,-3 0 1,-2-1-1,-7-2 0,-3 0 0,-5 2 0,-4 1-1,-5 3 1,-3 5 0,-5 0-1,-5 5 1,1 7 0,-2 4 0,-1 9-1,3-2 2,4 8-2,5 4 1,3 0 0,8 6 0,4-1 0,7 1 0,6 1 1,9 0-1,5-5 1,7-3-1,2-2 2,7-3-2,1-7 1,7-2 0,-2-4-1,-2-1 0,2-2 0,-1 2 0,-6-2 0,-1-2 0,-6 3 0,-5 0 0,-17 0 0,24-2 0,-24 2 0,0 0 1,0 0 0,-13 16 0,-1-6 0,-4 1-1,-3 5 1,-4-1-1,-1 4 0,-3-3 0,6-4-1,4 2 0,4-3 0,15-11 1,-21 13-1,21-13 0,0 0 1,0 0 0,27 4 0,-8-8 1,4-3-1,5 3 0,2-6 0,4 3 0,2-1 0,2-2-1,-2 4 1,-3-3-1,-4 3 0,-4-2-1,-3 5 1,-6-5-4,-16 8-7,0 0-10,-19-13-9,-3 10 2,-9 2-2</inkml:trace>
  <inkml:trace contextRef="#ctx0" brushRef="#br0" timeOffset="13">4775 2889 30,'0'0'30,"0"0"1,-16-17-2,1 14-18,-6-8-9,4-2-1,-3-1 0,-1-1-1,-2-1 1,4 4 1,-4-1 0,4 7 0,-3 0 0,2 4 0,-4 4-1,1 7 0,-1 2-1,2 8 0,2 1-1,-2 5 1,5 3 0,-3 2 1,9 5 1,-2 3-2,5-2 1,7-1 0,1 1 0,5-3-1,4-2 1,7-1-1,-1-10 1,10-6-1,-3-3 1,3-8 0,-1-8-1,1 2 2,-3-9-1,-1-1 0,-5-9 0,-3-1 0,-6-6-1,-3-3 0,-4-2 0,-4-2-1,-2-1 0,-2-2 0,-1 6 0,0 7 0,1 4 1,0 8 0,8 14 0,-8-14 0,8 14 0,-1 19 0,4-4 2,1 7-2,3 6 1,4 3-1,3 3 1,3 1-2,5-6 2,3 2-2,5-6-1,-1-11-1,10-1-4,-14-22-12,14 5-14,-9-11-1,0-5 2</inkml:trace>
  <inkml:trace contextRef="#ctx0" brushRef="#br0" timeOffset="14">5244 2505 43,'-3'29'34,"-3"8"2,-5 4-3,-3 4-19,-7 6-13,0 12 1,-8 5 0,-3 10 0,-9 2 1,3 8-1,-4-4 1,5 10-1,-3-9 0,4-5-2,7-9-1,1-13-2,12-5-5,-7-30-8,19 4-18,4-27-1,0 0 1,19-33-1</inkml:trace>
  <inkml:trace contextRef="#ctx0" brushRef="#br0" timeOffset="15">4838 2668 54,'0'0'34,"4"22"-1,-4-22-2,0 0-29,19 9-2,-5 2 0,0 1 0,2 7 0,-1 1 1,4 8 0,-3 4 0,-2 0 0,-2 1-1,2-2 1,-1 3 0,0-4-2,2 1-1,-4-12-9,14 3-20,-8-8-3,7-5 2,-4-14-2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306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2696 158 18,'19'-5'27,"-17"-9"-2,-2 14 3,1-21-24,-2-1-3,-4 3 1,-1-3 0,-2 8-1,-5-3 1,13 17 0,-28-23 0,14 20 0,-5 4 0,19-1-1,-29 11 0,29-11 0,-24 24 0,21-9 0,3-15-1,-3 25 1,3-25 0,14 20 1,-14-20 0,30 8 0,-13-13 0,3 1 1,-3-6 0,4 1 0,-1-5-1,0-2 0,-5-4-1,-1 0 0,-7-2 0,3-1 2,-7 1-2,-2 0 1,-7 0 0,-2 5-1,1 2 1,7 15 0,-24-14-1,10 14-1,0 4-1,14-4 1,-20 22-1,12-5 0,3 4 0,4 0 0,5 0 0,4 2-1,5-1 2,5 0-1,3-5 1,4-3 1,1-3 0,4-4 0,-3-4 0,2-1 1,-5-4 0,-4-1-1,-4-3 0,-16 6 0,19-19 0,-19 19 1,-5-29 0,-6 12 0,-3-5-2,-3 3 1,-4-1 0,3 6 0,-6 3-1,2 6-1,2 9 1,1 5-1,3 6 0,2 9-1,3 1 0,4 1 0,3 4 1,9-2 0,3 1 1,8-4-1,4-1 2,8-7-1,6-5 1,2-6-1,0-4 0,2-7 0,-2-7 1,-2-2-1,-4-9 0,-5-1 0,-9-1 0,-2 0 1,-9-3 0,-5 2 2,-3 17-2</inkml:trace>
  <inkml:trace contextRef="#ctx0" brushRef="#br0" timeOffset="1">3683-8 96,'0'1'2,"17"27"1,8 2 0,-1-12 1,6 4-2,-5-14 2,8-2 0,-12-12 0,6-3-1,-7-16 0,-2 3 1,-8-6-3,-3 5 2</inkml:trace>
  <inkml:trace contextRef="#ctx0" brushRef="#br0" timeOffset="2">3637-8 132,'4'18'0,"7"2"-1,9-9 2,-1-6-1,5-8 1,-1-3 1,0-10 0,2-3 1,-17 9-2</inkml:trace>
  <inkml:trace contextRef="#ctx0" brushRef="#br0" timeOffset="3">3590-8 148,'4'4'-1,"15"6"3,4-6-2,4-5 1,1-6 0,-6-3 0</inkml:trace>
  <inkml:trace contextRef="#ctx0" brushRef="#br0" timeOffset="4">3505-8 158,'0'7'-2,"6"28"1,8-4 0,7-3 1,4-6 0,4-12 1,4-8-1,3-7 1,-1-2 0,-7-11 0,0 1 1,-6-6-1,-3-2 1,-10 2-1,-5 6 0</inkml:trace>
  <inkml:trace contextRef="#ctx0" brushRef="#br0" timeOffset="5">3606-8 164,'-3'9'-1,"2"13"-2,6 1 1,1-9-3,9 5 0,-15-19-6,41 15-12,-16-15-9,2-4-1,-1-6 1</inkml:trace>
  <inkml:trace contextRef="#ctx0" brushRef="#br0" timeOffset="6">819 122 15,'-22'-1'11,"22"1"1,-18-8-2,18 8-1,-19-12-2,3 1 0,16 11-1,-34-21-2,14 14 0,-5-1-1,1 3-1,-4 2-1,3 0-1,1 4 0,4-1 0,3 0 1,17 0 0,-24 4 1,24-4 1,0 0 0,0 0 0,0 0 0,0 0 1,22 1-1,2 2 0,2-3-1,10 2 1,5-1-1,4 2-1,5-3 1,5 0 0,-2-4 1,4 1-1,-3-4 1,3 3-1,-7-9 1,3 4 0,-5-3-1,-1 2 0,-4 1-1,-4 1 1,-3-3-1,-2 6 0,-4 2-1,-1 2 1,-2-2-1,-3 1 2,-1 1-2,2 4 0,-2-2-1,1 4 2,-1-2-1,1 2-1,-2 1 2,0 2-2,0-4 1,-1 4-1,-2-2 2,2 1-1,2-4 0,2 0 1,5-3-1,4 0 1,4-2 0,-1-2 0,5-4 0,-2 5 0,-1-3 0,-5 2 0,-1 1-1,-5 2 0,-1-1 0,-4 4 0,4-2 1,-1-2-1,-2 1 0,2-2 0,-2-2 1,2 2 0,-5 0-1,4 1 0,-8-1 0,-1 3 1,-2 0-1,-14 0 0,22 1 0,-22-1 0,0 0 0,15 4 0,-15-4 2,0 0-4,0 0 2,0 0 0,0 0 2,0 0-1,0 0-1,-17 11 0,17-11 1,-20 3-1,6 0 0,-4-3 0,-2 0-1,-3 0 2,-2-2 0,-4 5-2,0-3 1,-1 3 0,0 1 0,-1-1 0,1 1 0,2 1-2,-2 0 2,4-2 0,1 3 1,-2-1-2,2-1 1,0 1 0,0-2 0,2-1 0,1-1 0,-2 1 0,2-4 0,4 2-2,0-3 2,1 5 0,2-5 0,-1 1 0,2-1 0,-2 0 0,2 0 2,-1 0-2,-1-4 0,16 7 1,-25-9-1,25 9 0,-20-8 0,20 8 0,0 0 1,-18-4-1,18 4 0,0 0-1,0 0 1,0 0 0,0 0 0,0 0 0,0 0-1,0 0 1,0 0 0,0 0-2,0 0 2,0 0 0,22 0 0,-6 0-1,1-2 1,5 4 0,1-4 0,7 2 1,1 2-1,4-2 2,-1 0-2,5 1 0,0-1 1,4 3-1,0-3 1,0 0-1,4-1 0,-4-1 1,1 2-1,0 2 0,-6-2 1,1 1-1,-2 1 1,2 1-1,-6 0 0,0 0 1,3 2-1,-5-2 0,7 0 0,-2 0 1,-2-1-1,-1-1 0,-3 1 0,-2 2 0,-2-2 0,4 3 0,-3-1 0,1 3 0,-3 0 0,6-2 0,2 0 0,0-2 0,1 0 0,1-2 0,-4-1 0,0-1 0,1 1 0,-4 0 0,0-2 0,-3 1 0,0-2 0,3 4 0,-1-1 0,-1 0 0,1-3-1,1 3 1,0-1 0,0 1 0,1-4 0,-3-2 2,4 2-2,-2-3 0,2 3 0,-1-3 1,3 1-1,-3-2 1,3 2-2,-3 2 0,1-6 1,-9 6 0</inkml:trace>
  <inkml:trace contextRef="#ctx0" brushRef="#br0" timeOffset="7">3752-8 176,'-14'4'0,"-27"12"0,-4 2-1,-2 1 1,-1 1-1,-4-1 1,2 0 0,1-1 0,2 0 0,1-11-1,3 1 2,3 0-1,2-5 1,5-1-2,5-1 1,3-4 1,5 3-1,1 2 0,5-6 1,14 4-1,-20-9 0,20 9 1,0 0-2,-18-8 1,18 8 0,0 0 0,0 0-1,0 0 1,0-14-1,0 14 1,0 0 1,22-15-1,-22 15 0,16-11 0,-16 11-1,17-11 1,-17 11 0,0 0 0,16-13 0,-16 13-1,0 0 1,0 0 0,12-15-1,-12 15 1,0 0 0,16-14 0,-16 14-1,25-11 1,-6 5 0,7-2-1,9-1 1,4-4 0,3 4 1,3 1-1,-41 7 1</inkml:trace>
  <inkml:trace contextRef="#ctx0" brushRef="#br0" timeOffset="8">4498-8 173,'2'1'0,"-2"-1"-1,28 3 1,-13-1 0,3-2 0,0 3 0,0-5 1,0 4-1,1-5 0,5 4 1,-1 2 0,2 1-2,0-1 2,0-3-1,2 3 0,2 1 0,1-4 0,-2 0 0,1-1 1,-3-2 0,-1 0-1,0 0 0,-5 1 1,-4-3 0,0 5-1,-16 0 0,17-4 0,-17 4 0,0 0 0,0 0 0,14-3 0</inkml:trace>
  <inkml:trace contextRef="#ctx0" brushRef="#br0" timeOffset="9">4313-8 180,'-18'1'0,"-35"4"0,-1-4 0,1-2 0,3 1 0,2 0-1,1-5 1,31 4 0</inkml:trace>
  <inkml:trace contextRef="#ctx0" brushRef="#br0" timeOffset="10">3950-8 180,'23'3'1,"19"3"-1,-3-3 0,3 2 1,-4-5-1,1 3 0,0-2 1,3 4-1,-4 1 0,1-4 0,0-2 0,2-2-1,1 7 1,-3-5-1,2-3 1,-4-2 1,2 0-1,-3 2 1,3 8-1,-7 1-1,-3-3 1,6 4 1,-7 3-1,2 0-1,1-1 1,-3 0 0,-1-4 0,2-2 0,-1 2 0,-1 1 0,0-3 1,-2-1-1,-3 1 1,1-1-1,2-4-1,-2 4 1,2-6 1,1 4-1,0-1 0,2-1 0,0 2 1,2 0-1,0 2 1,3-4-1,1 2 0,-1-8 0,3 5 0,1-3 0,-2 0 0,2-3 1,-1-2-1,-1 1 1,-2-2-1,-4 10 1,0-1 0,-4 2 0,1-1-1,-2 7 1,-3-2-1,3-2 0,-2 7 0,1-6 1,1-4-2,-1 7 1,-1-7 0,2-2 1,-3 2-1,-2 2 0,2-3 0,-3 0 0,1 1 0,0-4 0,0 0 0,-2 3-1,0 1 1,0-1 0,-1 2 1,3-1-1,-5-1 0,3 1 0,-3 4 1,-14-2-1,27 1-1,-27-1 2,23 2-2,-23-2 1,20-3 0,-20 3 0,15-2 0,-15 2 0,0 0 0,0 0 0,14-11 0,-14 11 0,0 0 1,0 0-1,0 0-1,0 0 1,0 0 0,0 0 0,0 0 1,0 0-2,-22-7 1,22 7 0,-30-13 1,11 7-2,-6-2 1,-1 3 0,-7 1 0,8 1 1</inkml:trace>
  <inkml:trace contextRef="#ctx0" brushRef="#br0" timeOffset="11">5936-40 194,'-68'3'0,"1"1"0,-3 2-1,1-3 1,57-2 0</inkml:trace>
  <inkml:trace contextRef="#ctx0" brushRef="#br0" timeOffset="12">5386-8 191,'-14'1'0,"-53"1"0,1 4 0,5 0 0,-1-3 0,7-1 0,4-1-1,1-2 2,7-1-1,6 2 0,10 3 0,2-9 0,11 6 0,14 0 0,-14-5 0,14 5 0,0 0-1,0 0 1,27-7 0,-9 5 2,-11 1-2</inkml:trace>
  <inkml:trace contextRef="#ctx0" brushRef="#br0" timeOffset="13">6298-72 194,'10'3'0,"9"-2"0,-2 6 0,0-4 0,0 3 0,-17-6-1,25 3 2,-25-3-1,16 0 0,-16 0-1,0 0 1,0 0 0,0 0 0,0 0 1,0 0-1,0 0 0,0 0 0,0 0 0,0 0 0,0 0 0,0 0 0,0 0 0,-14-17 0,14 17 0,-32-11 0,17 7 1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320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2983-79 176,'-7'0'0,"-26"7"-1,2 4-1,1 4 1,1 4 0,7 1 0,1-1-2,9 3 2,4-7-1,7 2 1,1-17-3,15 17-4,-15-17-11,33-6-15,-9-3 0,7-4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321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4401-8 126,'-3'20'0,"6"14"0,3-3 0,8-1-1,4-10 3,10-1-1,-2-12 1,10-5 0,-3-11 0,2-5 0,-1-5 1,-1-3-2,-7-4 1,0-2 1,-11-2-2,-10 15 1</inkml:trace>
  <inkml:trace contextRef="#ctx0" brushRef="#br0" timeOffset="1">4377-8 149,'1'10'-1,"11"15"0,5-4 2,12 0-1,0-10 1,9-1 0,-2-12 1,1-6-1,2-4 1,-3-4 0,-4-2 0,-4-3 0,-10 0-1</inkml:trace>
  <inkml:trace contextRef="#ctx0" brushRef="#br0" timeOffset="2">4407-8 158,'4'7'-1,"16"14"1,11-9-2,4-1 3,2-10-2,4-10 2,-1-2 1,-2-6-2,-13 2 2</inkml:trace>
  <inkml:trace contextRef="#ctx0" brushRef="#br0" timeOffset="3">5455-8 140,'52'1'2,"-46"-2"0</inkml:trace>
  <inkml:trace contextRef="#ctx0" brushRef="#br0" timeOffset="4">5647-38 147,'5'-2'2</inkml:trace>
  <inkml:trace contextRef="#ctx0" brushRef="#br0" timeOffset="5">5053-8 151,'0'18'-1,"11"7"1,11-3 0,8-5 0,6-8 1,8-7-1,4-11 1,2-4 1,-1-4-1,-2-2 1,-7-1-1,-16 5 1</inkml:trace>
  <inkml:trace contextRef="#ctx0" brushRef="#br0" timeOffset="6">5250-8 158,'10'14'0,"10"1"0,4-4 0,2 0 0,-1-8 1,0-1 0,-4-9 0,-4 0 1,-17 7-1,20-18 0,-20 18 0,6-24 0</inkml:trace>
  <inkml:trace contextRef="#ctx0" brushRef="#br0" timeOffset="7">5275-8 157,'8'17'-7,"-8"-17"-8,25 34-19,-4-15-1,5-9 1</inkml:trace>
  <inkml:trace contextRef="#ctx0" brushRef="#br0" timeOffset="8">6450-10 0,'-31'-22'24,"31"22"-3,-35-17-9,14 5-4,-5 8-2,-2-3-3</inkml:trace>
  <inkml:trace contextRef="#ctx0" brushRef="#br0" timeOffset="9">6233-72 87,'-22'1'3,"8"3"0</inkml:trace>
  <inkml:trace contextRef="#ctx0" brushRef="#br0" timeOffset="10">6166-40 102,'1'7'3,"2"7"0,11 4 0,3 1 0,12 4 0,-1-6 0,9 1-1,1-8 0,7-2-1,-4-5 1,1 1 0,-6-12-1,-5 1 1,-4-2 0,-4-3-1,-7-4 0,-10 2 1,-4-6-2,-8-3 1,-7-1-2,-4-1 2,-7-1-2,-5 6 1,27 19-1</inkml:trace>
  <inkml:trace contextRef="#ctx0" brushRef="#br0" timeOffset="11">6278-72 131,'-2'6'-1,"-4"13"-2,9 4 3,10-3-1,-1-1 1,15-4 0,0-2 0,9-5 0,-2-7 2,5-2-1,-6-7 0,-2 0-1,-1-11 1,-7 4 1,-4-8-1,-8 1 1,-6-6-2,-10 4 2,3 16-1</inkml:trace>
  <inkml:trace contextRef="#ctx0" brushRef="#br0" timeOffset="12">6352-101 154,'12'-3'1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334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801 55 14,'-14'7'10,"-1"-4"0,15-3-2,-17 15-3,17-15-2,-3 21-1,3-21 1,19 20 0,-5-12 2,5-1 0,3-4 1,1-1-1,-3-5 1,1 0-1,-6-7-1,-1 4-1,-14 6 0,10-20-1,-10 20 0,-19-23-1,-1 9 1,-4 4 0,-4-2-1,-2 2 1,-2 1-1,3 4 0,0 1-1,5 4 1,2 3 0,7 3-1,1 2 0,14-8 0,-16 26 0,14-12 1,7 7-1,4-3 0,4 1 0,4-3 0,4-4 1,5-1 1,1-5-1,2-4 1,-2-9 1,4-3 0,-6-11 0,0 3-1,-6-12 2,-5 2-1,-9-5 0,-2 2 0,-12-2-2,-4 5 2,-9 4-1,0 2 0,-6 8-2,2 4 0,-1 6 0,4 5 1,1 6-1,3 3 0,5 4-1,3 7-1,6-1 1,7 3 0,6 5 0,2-1-2,8-2 3,0-2-2,6-4 2,1-4 1,-2-2-1,-1-7 1,-3-6-1,-3 2 1,-16-2-1,23-11 1,-23 11 0,2-21-1,-9 6 1,7 15-1,-26-28 0,10 12 1,-3 7-1,1 3-1,-3 6 1,3 4 0,-3 10 1,7 3-1,2 8 0,2 3 1,4 4-1,6-3 0,6 2 0,4-3-1,5-7 1,4-11-1,8-3-1,-2-14-3,11 3-7,-14-18-12,6-5-9,-2-5 3,-2-7-2</inkml:trace>
  <inkml:trace contextRef="#ctx0" brushRef="#br0" timeOffset="1">1350-85 23,'0'0'24,"-25"6"2,25-6-2,-18 10-21,18-10-3,-22 9 0,22-9-1,-17 19-1,17-19 1,-1 28 0,5-11 2,12 0 1,1 0 0,8 0 1,2-1 1,6-4 0,-7-7 0,7-2-1,-8-8 1,3 1-1,-7-6 0,-3-2-1,-5-5-2,-4 0 1,-6 0-1,-4-2 1,-9-1 0,-5-1 0,-5 3 0,-4-1 0,-3 5 0,-2 3 0,2 7 0,1 2-1,2 7-1,4 4 1,7 7-1,2 4-1,8 2 1,6 1-1,4-1 1,8-2-1,2-1 1,10-5 0,-4-5 2,7-4 0,-3-7 0,-4-1 0,-1-5 1,-3-1 0,-8-5 0,-3 0 0,-10-5-1,-3 1 2,-7-1-2,-4-3 1,-6 0-1,-1 2 0,-4 3 0,-1 3 0,3 1-1,0 9 0,3 2 0,2 10 0,4 6 0,4 3 0,4 5 0,2 3-3,3 0 3,4 0-3,7-4 1,3-7-3,6 2-2,-3-14-13,6-4-12,7-9 2,-2-14 1</inkml:trace>
  <inkml:trace contextRef="#ctx0" brushRef="#br0" timeOffset="2">2068-33 13,'-5'15'9,"0"2"-2,0-1 0,5-2 1,0-14 0,5 15-2,-5-15-1,14 2 0,-14-2 1,21-16 1,-12 2-1,-9 14-1,19-29-1,-8 12 0,-8 0-1,1-5 0,-7 3-2,-1 0 1,-7 2 0,11 17 0,-30-21-1,8 16 0,0 8-1,-1 5 0,1 3 0,1 4 0,6 4-1,1 4 0,6-3 0,3 1 0,8-6 0,5 2 0,-8-17 2,31 25-1,-12-18 2,8-6 1,-5-4-1,4 3 1,-2-11 0,-1 5 0,-4-8-1,-2 3 0,-6-6 0,-5 3 0,-6 14-1,-1-28 1,1 28-1,-20-25 1,2 17-1,1 0 0,-3 8 0,-1 2-2,3 3 2,-1 5-1,5 3-1,1 6-1,4 1 1,6 3 0,6 1 0,6-3 0,7 0 1,9-4-1,2-6 2,7-4 1,0-4 0,2-6 0,0-4 0,-3-4 0,-6-6 0,-2-1 0,-8 1-1,-6-3 0,-8-3-1,-8 1 2,-9 2-1,-6 3 0,-5 1 0,-6 5 0,-2 6-1,-2 4 1,1 9-1,7 3 0,4 3-1,3 3-1,6 4 1,6 3 0,8-2 0,8 1-1,6-3 1,6 2 0,5-3 1,6-7 1,5-4-1,0-5 0,0-4 1,-3-4 0,-3-6 0,-7-2 0,-4-2 1,-2-1-1,-12-4 0,-5-2 2,-6 2-2,-7-3 1,-7 2-1,-2 3 1,-6 2-1,-5 5 1,0 5-2,0 11 0,0 1 0,5 5 0,5 3-2,2 3 0,6 2 1,4-2 0,6-2 0,5-15-1,2 22 0,-2-22-3,18 17-5,-18-17-21,27-7-2,-8-9 1,3-4 0</inkml:trace>
  <inkml:trace contextRef="#ctx0" brushRef="#br1" timeOffset="3">1559 97 5,'-11'-14'8,"11"14"1,0 0 1,0 0-1,0 0 0,0 0-1,0 0-2,0 0 0,0 0-2,0 0-1,0 0-1,0 0-2,0 0 1,0 0-2,0 0 1,0 0 0,0 0 1,0 0-1,0 0 1,0 0 0,0 0 2,0 0-2,-14-9 1,14 9-1,0 0 0,0 0-1,0 0 1,0 0-1,0 0 0,0 0 0,0 0 0,0 0 0,0 0-1,0 0 1,0 0 0,0 0 0,0 0 0,0 0 0,0 0 1,0 0-1,0 0 2,0 0 0,0 0 0,0 0 0,0 0-1,-17-2 1,17 2 0,0 0-1,-16 4 0,16-4-1,0 0 0,0 0 1,-14 6 1,14-6 0,0 0-1,0 0 1,0 0 0,0 0 0,0 0-1,0 0 1,0 0-1,-19-2 0,19 2-1,0 0 0,-20 3 0,20-3 1,-16 3-1,16-3 0,0 0-1,-18 5 1,18-5 0,-14 3 0,14-3 1,-16 8-2,16-8 1,-19 9 0,19-9 0,-15 8 0,15-8 0,-14 6 0,14-6-1,0 0 1,-15 8 0,15-8-1,0 0 1,-15 13 0,15-13 0,0 0 0,-21 15 1,21-15-1,-18 11 0,18-11 1,-21 9-1,21-9-1,-25 14 2,25-14-1,-22 16 0,22-16 0,-21 17 0,21-17 0,-25 19 1,10-11-2,15-8 1,-23 15 0,23-15 0,-22 13 0,22-13-1,-17 12 1,17-12 0,-11 14 0,11-14-1,0 0 1,-8 20 0,8-20-1,0 16 0,0-16 1,5 19 0,-5-19-1,9 17 1,-9-17 0,8 15 0,-8-15 0,8 19 0,-8-19 0,0 0 0,12 22-1,-12-22 2,10 22-2,-10-22 1,11 17 0,-11-17 0,12 18 0,-12-18-1,0 0 2,19 18-1,-19-18 0,16 6 0,-16-6 0,14 4 0,-14-4 0,15 5 1,-15-5-1,0 0 0,14 8 1,-14-8-1,0 0 0,0 0 0,10 14 0,-10-14 0,0 0 0,9 17 0,-9-17 0,10 17 0,-10-17 0,10 19 0,-10-19 0,13 15 0,-13-15 0,13 18 0,-13-18 0,9 17 0,-9-17 0,9 15 0,-9-15 0,5 19 1,-5-19-1,5 17 0,-5-17 0,3 17 0,-3-17 0,1 16 1,-1-16-2,2 15 2,-2-15-1,0 14 0,0-14 0,0 0 0,-2 19 0,2-19 0,0 0 1,-3 20-1,3-20 0,-9 16 0,9-16 0,-11 19 0,11-19 0,-13 24 0,13-24 0,-11 28 0,8-14 0,0 5 1,2 0-1,5 3 0,-1-5-1,4 0 1,-1 5-1,5-2 3,-2-1-3,5-5 1,4 0 1,-18-14-1,31 21 1,-14-13-1,3-2 0,-2-6 1,2 0 0,-4-1 0,-2 1 0,-14 0 1,23-8 0,-23 8 0,14-9 1,-14 9-1,0 0-1,5-24 1,-5 9-1,0 15-1,-3-27-1,0 7 1,-1 1 0,1 1-1,-1-4 1,1 3 0,1 5 1,0-8-2,2 5 2,4 2-1,0-2-1,2 0 1,2 1-1,2 2 1,-2 0-1,-8 14 1,18-19-1,-18 19 1,16-12 0,-16 12-1,0 0 1,20-11-1,-20 11 1,19-5-1,-19 5 1,23-1 0,-8 1 0,-1 0 0,1-2 0,4 4 0,-3-1 1,-1 1-1,6-4 0,-3 2 0,3-1 0,-1-1 0,-1 2 0,0 2 0,-4-5 0,2 3 0,-17 0 0,26-2-1,-26 2 1,17 3 0,-17-3 0,15 3-1,-15-3 1,16 6 0,-16-6 0,17 10 0,-17-10 0,24 12 1,-24-12-2,23 13 1,-9-6 0,-14-7 0,27 11 1,-13-6-1,0-2 0,-14-3 0,25 6 0,-25-6 0,22 10 0,-22-10 0,17 3 0,-17-3 0,14 6 0,-14-6 0,14 6 0,-14-6-1,17 2 1,-17-2 0,18 0 0,-18 0 1,20-5-1,-20 5 1,19-8-1,-19 8 1,14-10 0,-14 10-1,9-15 1,-9 15 0,5-14 0,-5 14-1,1-21 1,-1 21 0,-3-27-1,3 27 0,-3-26 0,0 9 0,0 1 0,0 2 0,1 0 0,2 14 0,-4-25 0,4 25 0,-7-25 0,7 25 0,-6-23 0,6 23 0,-6-27 0,0 13 0,6 14 1,-13-26-1,13 26 0,-16-20 0,16 20 0,-17-14 0,17 14 1,-15-13-1,15 13 0,-15-8 0,15 8 0,0 0 0,-10-15-1,10 15 1,0 0-1,0 0 1,0 0-1,0 0 1,0 0 0,4-14-1,-4 14 0,0 0 1,0 0 0,19-19 0,-19 19 0,12-17-1,-12 17 2,11-19-1,-11 19 0,13-20 0,-13 20 1,12-20-1,-12 20 0,10-19 0,-10 19 0,9-14 0,-9 14 1,0 0 0,0 0-1,0 0 0,0 0 1,0 0-1,6-14 1,-6 14-1,0 0 0,0 0 0,0 0-1,0 0 0,-12-14-1,12 14-1,0 0-1,0 0 0,-23-8-2,23 8-1,-26-1-1,26 1-5,-35 9-9,11-3-5,4 5 0</inkml:trace>
  <inkml:trace contextRef="#ctx0" brushRef="#br1" timeOffset="4">1933 406 16,'-27'-11'12,"27"11"1,-26-6-1,12 2-3,14 4-1,-25-7-4,25 7 0,-28 0-1,12 1-1,0-1 1,1 5-2,1-4-1,-1 7 0,15-8-1,-20 17 0,20-17-1,-3 21 1,3-21 0,9 21 1,1-7-1,4-3 1,2 0 0,2-5 0,3 1 1,-1-3-1,3-2 1,2 3-1,0-5 1,2 0 1,-3-2-1,-1 2 0,-4-3 2,0 1 1,-19 2-1,26-4 2,-26 4-1,0 0 0,11-17 0,-11 17-2,0 0 0,-6-21 0,6 21-2,-16-26 0,5 10 0,-3-2 0,-2 0 0,-4 0 1,0 1-1,-4 3 0,-2 3-1,-2 3 1,-1 5 0,1 3-1,-1 4 0,-1 3 0,2 5 0,-2 1 0,5 4 1,-2 3-1,1-4 0,4 4 1,2-3 0,1-2-1,5 1 1,14-16 0,-21 20-1,21-20 1,-7 14-1,7-14 1,0 0 0,0 0 2,0 0-1,0 0 0,0 0 1,15-11-1,-15 11 1,10-18-1,-10 18 0,7-16 0,-7 16 0,0-28-1,-3 14 1,0-1-1,-3 1 1,0-4-1,-4 0 0,2 2 0,-3-1 0,1 3 0,-3 0 0,13 14 0,-27-22-1,13 16 0,0 1 0,14 5 0,-23-3 0,23 3 0,-16 11-1,16-11 2,-8 20-1,11-6 0,7 3 0,2 2 1,6 3 0,3-5 0,6-3 0,7 2 0,2-5 0,0-5 1,2 0 1,-2-8-2,-3-4 2,-5 0-1,-5-2 1,-2-1 0,-10-8 0,-11 17 0,9-30-1,-12 15 1,-8-3 0,-3 6-1,-6-2-1,-5 0 1,-5 5-1,-1 1 0,-2 3 0,1 7-1,1 1 1,5 0-1,2 11 1,4-2-2,4 7 1,4 0 0,5 1 0,4 3 1,6 1-1,4-1 0,4-4 0,3-1 1,4-2 0,1-2 0,2-1 0,0-9 0,1 1 1,-1-7-1,-3-1 1,-2 3 0,-16 0 0,25-18 0,-25 18 0,14-22 0,-14 5 0,0 3 0,0 14 0,-15-30-1,0 19 1,-2-3-1,-3 5-1,0 4 1,-4 8-1,-2 2 1,2 4-2,-1 5 1,5 2 0,-5 7 1,7 0-1,-2 6 1,8 0-1,-1 2 1,7-1-1,3 3 1,1-1 0,8 1 0,-1-2 0,6 0 0,-2-3 0,6-3 0,-3 2 0,2-4 0,-1-3 0,1-3 0,-3-3 0,-11-14 0,18 17 0,-18-17 1,0 0 0,0 0 0,14 8-1,-14-8 1,0 0 0,-1-17 0,1 17-1,-8-25 0,3 5 0,1 1 0,-4 1 0,2-1 0,-1 0-1,1 5 1,6 14 0,-12-23 0,12 23-1,0 0 0,0 0 0,-18 5 0,18-5 0,-3 24 0,5-6 0,-2 2-1,5 0 2,-1 2 0,2 4 0,-1-4-2,3 1 4,-3-4-4,1 1 3,-1-2-2,1-1 2,-6-17-2,8 17 2,-8-17 0,0 0-1,12 17 2,-12-17 1,0 0-2,5-20 1,-5 20 2,3-28-3,0 6 2,-1-8-3,2 4 2,-2-10-3,4 2 2,-1-1 0,3-2-2,0-2 1,-1-3 0,1 2 0,-2 2-1,2 4 2,-1 0-2,-3 3 1,1 3 0,-2 4-1,0 9 1,-3 15-1,3-22 1,-3 22-1,0 0 0,0 0 0,0 0 0,14-2-1,-14 2 2,16 19-1,-16-19 0,20 30 1,-9-12 0,2 3 0,-4 0 0,2 6 0,0-4 0,0 2 0,0-3 0,0-3 0,0-1 0,-11-18 0,23 25 0,-23-25 0,19 13 1,-19-13 0,16 3-1,-16-3 1,11-14 1,-8 0-2,0-3 1,-1-7-1,-1-2 0,-1-4 1,0 5-1,-1-3-1,-3 3 1,0 2 0,1 1 0,-1 8 0,4 14 0,-6-17-2,6 17 1,0 0-1,0 0 1,0 0-1,0 28 1,6-5 0,-1 2 0,8 5 0,-1-1 1,7 0 0,1-6 0,4-3 0,1 0 1,0-12-1,1-3 1,-1-10 0,0-1 0,-4-8 1,1-5 0,-7-6-1,1-4 0,-7-2 0,-1-2-1,-6-5 1,-2 3-1,-8 0 1,-1 3-2,-4 5 1,-6 1 0,0 4 0,-6 5 0,2 8-1,-5 2 1,3 7-2,-3 5 1,1 6 0,0 6 0,4 3 0,3 2 0,2 3 0,6 1 0,4 4 1,5-4-1,8 1 1,1-7 0,10 0-1,2-4 2,6-5-1,1-6 0,3-4 1,0-1 0,-3-8-1,2-1 1,-8-7 0,-2 6 0,-6-4 0,-11 14-1,6-32 1,-12 14-1,-5-1 0,-11 3 1,-3-1-1,-6 0 0,-5 3-1,-7 2 1,-2 4 0,-2 3 0,2 2-1,2 3 1,4 8-1,5-2 0,4 5 1,7 0-1,6 5 0,4-1 0,7 4 0,4 1 0,7-1 0,3-1 0,7 0 1,6 0 0,7-5 0,3-4 0,7 0 0,1-7 1,1-7 0,4 2 0,-5-8 0,0-3 0,-4-4 0,-5-1 0,-8-5 0,-4 3 0,-8-1 0,-7-1 0,-9-2-1,-7 4 0,-6 4 0,-7 5-1,-4 4 1,-6 2-1,-2 9 0,-2 3 0,4 8 0,0 2 0,6 5 0,2 0 1,9 2-1,7 2 0,9-2 0,4-4 0,8 0 0,6-2 1,6-2 0,4-1 0,2-3 0,4-4 1,1-1 0,2 0 0,-4-4 0,-1-2 0,-5-4 0,-2 3 0,-7-4 1,-15 5-1,18-12 1,-18 12-1,-10-16-1,-5 12 1,-9-9-1,-6 4 0,-5-1 0,-6-1-1,-3 2 1,-3-6-1,5 7 1,0-6 0,4 6 0,7-4 0,4 1-1,7 3 0,20 8 0,-24-11-1,24 11 1,0 0-1,19-16 1,5 7 0,9-3-1,4-1 1,10-2 2,3 1-1,5 0 0,-4 1 0,-1 2 0,-7 3 0,-6 7 1,-2-1-2,-9 5 1,-4 1-1,-6 2 1,-16-6-1,20 18 1,-15-4 0,-5-14 0,-5 27 1,-3-10-1,-3-1 1,-4-2-1,-3 3 1,-7 0 0,2 3-1,-8-6 0,3 5 1,-7-2-1,-1-1 0,-1 4 0,-1-3 0,2 3 0,0-6 1,3 6-1,2-6 0,3 0 0,6 2 0,3-7 0,2 1 1,17-10 0,-23 12 0,23-12 0,-19 2 1,19-2-1,-16-13 0,7-2-1,4-2 1,-3-7 0,2 5-1,0-5 1,-1 0-1,1-1 1,3 3-1,-2 7 0,5 15 0,-4-23 0,4 23-1,1-19 1,-1 19-1,14-3 0,-14 3 0,24 11 0,-24-11 1,28 28 0,-14-11 0,-1 6 1,-3 4-1,-3 2 0,-3 2 1,-2 2-1,-2-2 1,-3-3-1,0 0 1,0-6-1,-1-3 0,1-5 1,3-14-1,-4 14 1,4-14-1,0 0 1,0 0 0,14-13 0,-14 13 0,19-25 0,-19 25 0,23-28 1,-12 11-1,-3-1 1,-2-1-1,-6-3 1,-2 0-2,-4 2 2,-2 3-2,-4-5 0,-5 2 0,1 0 1,-3-1-2,-1 3 2,1-1-1,-1 2 0,1-6 0,0 4 0,4 0-1,1 0 1,-1 4 0,1 6 1,14 9-1,-14-18 0,14 18-1,0 0 1,-15-12 0,15 12 0,0 0 0,0 0-1,0 0 1,0 0 0,0 0 0,1-14 0,-1 14 0,0 0 0,0 0-1,0 0 0,0 0 0,0 0 0,24-16 0,-4 15 0,5-2 0,8-3 1,4-1-1,7 0 2,5-1-2,-1 1 2,-1 1-1,0 3 0,-3 0 0,-3 6 0,-4 2 1,-6 3-1,-1 1 0,-5 3-1,-1 1 1,-3 4 0,-2-3 0,-2 2 0,-1-2 0,0 0-1,-16-14 1,23 23 0,-23-23 0,20 22 0,-20-22 1,19 20-2,-19-20 1,19 20 0,-19-20 0,17 19 1,-17-19-1,21 20 0,-21-20 0,18 20 0,-18-20 0,18 22 0,-18-22 0,17 28 1,-17-28-2,12 27 1,-7-13 0,0 0 0,-5-14 0,7 25 0,-7-25 1,8 18-2,-8-18 1,7 17 0,-7-17 0,6 14 0,-6-14 0,0 0 0,8 21 0,-8-21 0,6 14 0,-6-14 0,0 0 0,8 15 0,-8-15 0,0 0 0,0 0 0,6 16 1,-6-16 0,0 0-1,0 0 1,0 0 0,0 0 0,-9 14 0,9-14-1,0 0 1,-22-2-1,22 2 0,-30 3 0,13-1 0,-4-2 0,0 3 0,-1 0 0,-2 2 0,4-2 0,-1 0 0,4 0 0,3-1-1,14-2 1,-20 3-1,20-3 1,0 0 0,0 0-1,0 0 0,0 0 1,0 0 0,0 0-1,0 0 1,22-8 0,-22 8 1,23-14-1,-23 14 1,21-20 0,-21 20 0,9-25 0,-12 6 0,-2 1 0,-6-4-1,-3 2 0,-5-1 0,-4 4-1,-2 2 1,-5 2 0,-3 8-1,2 2 1,-2 10 0,0 2-1,0 6 0,4 0 1,-1 5-1,3 2 0,6 1 1,-3 2-1,5-2 1,2-4 0,1 1 1,2-3-1,14-17-1,-23 22 2,23-22-1,-24 14 1,24-14-1,-23 2 1,9-9 0,0 1 0,-3-2 0,-1-1-1,-2-3 1,-3-1-1,-2 1 1,0-2-1,-2 3 0,2 1 0,3 4 0,0 0-1,5 4 1,17 2-1,-22 5 1,22-5-1,-6 17 0,6-17 0,5 24 0,1-9 1,5 1-1,1 2 0,5-2 0,2 1 1,2 0 0,-1-1 0,-1 1 0,1-2 0,-3 1 0,0-2 1,-1 0-1,-16-14 0,23 20-1,-23-20 1,19 22 2,-19-22-4,0 0 2,14 16 1,-14-16 0,0 14-2,0-14 2,-3 14-1,3-14 0,-6 14 1,6-14 0,-9 18-2,9-18 1,-8 14 1,8-14-1,-7 14 0,7-14-1,0 0 1,-3 16 0,3-16 0,5 14-1,-5-14 1,5 14 0,-5-14 0,0 0 1,6 17-1,-6-17 0,0 0 0,0 0 0,3 14 0,-3-14 0,0 0 0,0 0 0,16 11-1,-16-11 1,0 0 0,22 6 0,-22-6 0,0 0 1,18-4 0,-18 4-1,7-18 1,-7 18-1,-2-23 0,-3 9 0,-1-3-1,0 0 1,-2-2-1,0 5 0,2-1 2,6 15-3,-12-21 4,12 21-3,0 0 2,-11-15-2,11 15 2,0 0 0,0 0-1,0 0 0,-15 6-2,15-6 2,0 0-1,0 0 1,0 0-1,0 0 0,-14 12 1,14-12-1,-4-14 3,-1 0-2,5 14 1,-12-21-2,12 21 3,-22-24-2,8 13 0,14 11 1,-25-17-2,25 17 1,-19-11 0,19 11-1,0 0 0,0 0 0,0 0-3,17-4-5,-17 4-19,23-5-3,-7 3 0,-16 2 1</inkml:trace>
  <inkml:trace contextRef="#ctx0" brushRef="#br1" timeOffset="5">754 919 1,'0'0'3,"0"0"0,0 0 1,0 0 0,0 0 1,0 0 1,0 0-1,0 0 0,-14 2 0,14-2-1,0 0-1,0 0 2,0 0-2,0 0 1,0 0 0,0 0 0,0 0-1,0 0 1,0 0 0,-8-14-1,8 14 1,0 0-2,0 0 0,-19-14 0,19 14-1,-16-6 0,16 6 0,-17-2 0,17 2 0,-20 0 0,20 0 0,-19 0 0,19 0 0,-20 3 0,20-3 0,-22 5 0,22-5-1,-21 11 0,21-11 1,-18 11-1,18-11 0,0 0 0,-19 14 0,19-14 0,0 0 0,0 0 0,-17 20 1,17-20-2,-13 22 3,13-22-3,-14 22 3,14-22-3,-12 23 2,12-23-1,-10 17 0,10-17 0,-6 14 0,6-14 1,-3 22-1,3-22 1,-5 23-1,4-9 0,1-14 0,-4 22 1,4-22-1,-3 20 0,3-20-1,0 16 2,0-16-1,0 16 0,0-16 0,2 20 0,-2-20 0,3 18 0,-3-18 0,5 19 0,-5-19 0,9 16 0,-9-16 0,11 15 1,-11-15-1,14 19 0,-14-19 0,16 19 0,-16-19 0,17 21 0,-17-21 0,16 24 0,-16-24 0,14 23 0,-14-23 0,14 25 1,-14-25-1,6 22 0,-6-22 0,3 19 1,-3-19 0,-3 14-1,3-14 1,-8 15-1,8-15 1,-14 20 0,5-6 0,-1 0-1,-2 2 1,-1-2 0,-1 0 0,-1 0-1,-1 0 1,2 0 0,-3-6 0,-2 3 0,2-4-1,-2 4 1,3-3 0,-1 0 0,0 0-1,0-2 1,3 0-1,14-6 0,-22 13 0,22-13 0,-14 17-1,14-17 1,-3 17 0,3-17-1,6 20 1,-6-20-1,14 23 1,-14-23 0,19 24 0,-19-24-1,22 19 1,-8-9 0,-14-10 0,22 14 0,-22-14 0,23 8 0,-23-8-1,19 8 1,-19-8 1,15 3-1,-15-3 0,0 0 1,19-3-1,-19 3 0,0 0 0,19-6 0,-19 6 1,16-6-1,-16 6 0,21-7 0,-21 7 0,27-6 1,-13 1-1,2 2 0,-2 0 0,0 0-1,2 2 1,-2-1 0,1 4 0,-1-4 0,0 2 0,-14 0 0,30-2 0,-16 4 0,0-2 0,0 3 0,-14-3-1,24 0 2,-24 0-1,20 6 0,-20-6 0,16 7 0,-16-7 0,14 7 0,-14-7 0,0 0 0,12 16 0,-12-16 0,7 15 1,-7-15-1,9 14 0,-9-14 0,14 14 0,-14-14 0,19 16 0,-19-16 0,22 14-1,-8-6 1,2 0 0,1-1 0,1 0-1,3-3 2,1-1-1,0-1 1,0-4-1,-1 1 1,0-4-1,-1-3 1,-4-1 0,-1 1-1,-15 8 1,22-18-1,-22 18 1,14-16-1,-14 16 1,8-20-1,-8 20 1,3-19-1,-3 19 0,-1-17 0,1 17 0,-5-22 0,5 22 0,-8-17 0,8 17 0,-8-17 1,8 17-1,0 0-1,-11-20 1,11 20 0,0 0 0,2-16-1,-2 16 1,0 0 0,20-15 0,-20 15-1,24-11 2,-9 4-1,-15 7 0,27-9 0,-27 9 0,22-9 0,-22 9 0,17-2 0,-17 2 0,0 0 0,0 0 0,14 0 0,-14 0-1,0 0 1,14-1 0,-14 1 0,16-5 0,-16 5 0,19-5 0,-19 5 0,18-3 1,-18 3-1,15-6 1,-15 6-1,14-6 1,-14 6 0,0 0 0,15-22-1,-15 22 2,14-25-1,-7 6 1,2 4-1,-6-7 1,3 2 0,-3-1 0,-1 3 0,-2-6-2,-2 6 1,-1-1-1,-1 5 0,1-3 0,-2 3 0,0-2 0,5 16 0,-5-23 0,5 23 0,-1-19 0,1 19 0,1-15 0,-1 15-1,0 0 2,5-16-2,-5 16 2,0 0-1,0 0 0,3-17 0,-3 17 1,0 0-1,-3-14 0,3 14 0,-6-17 1,6 17-1,-8-23 0,8 23-1,-9-25 1,2 11 0,1 0 0,-3 0 0,3-2 0,6 16 0,-15-28 0,5 14 1,10 14-1,-11-23 0,3 6-1,6 2 1,2 15 0,-3-20-1,3 20 0,0-17 1,0 17-1,0-19 1,0 19 0,0 0 0,2-15 0,-2 15 1,-8-16-1,8 16 1,0 0-1,-22-17 0,8 11 0,0-2 0,-5 3 0,0-1 0,-1 2 0,-2-3 0,-1 4 0,-1 0 0,-1 0-1,0 1 1,-2-1 0,2 3 0,2 0 1,-1-1-1,4 1 0,0-2 0,4 4 0,1-2-1,15 0 0,-21 1-1,21-1 0,-14 5 0,14-5-2,0 0-3,14 23-2,-14-23-12,27 2-9,-2 1-1,3-6 3</inkml:trace>
  <inkml:trace contextRef="#ctx0" brushRef="#br1" timeOffset="6">1201 951 18,'0'0'21,"-19"1"-2,19-1-6,-29-9-7,13 6 0,-4-5-1,-2 6-2,-3-2-2,0 4 1,-4 1-1,-2 2-1,0 0 2,0 2-1,-7-2 2,4 4-1,-2 0 1,1 4-2,-2-1 1,7 2-1,-1 4 0,3 1-1,6 1 0,3 1-1,3-2 1,5 0 0,8 0 0,3 4 0,8-7 0,-8-14 1,34 20-1,-9-12 2,4-7 0,5 1 0,0-8 1,4-2 0,-2-5 0,5 2-1,-9-9 1,4 2-1,-6-1 0,-2-1-1,-6-2 0,-5 3 1,-9-1-1,-5 3 1,-7 1-2,4 16 3,-33-22-3,5 16 2,-10 6-2,-1 3 0,-6 8 1,-1 0-2,-1 9 1,0 2-1,5 1 1,6 4 0,8-5 0,5 4 0,9-6-1,6 4 1,9-7-1,9-1 1,8-2 0,7-4 0,8 1 1,6-9-1,5 1 1,5-6 0,1-2-1,-2-4 1,-2-4 0,-3 1 0,-7-4 0,-3 2-1,-9-3 2,-7-5-1,-11 7 1,-3-5-2,-9 1 0,-7 0 1,-5 4 0,-7 2 0,-8 7-1,-3 6-1,0 2 1,-3 10 0,0 5 1,1 8-2,5-2 1,4 5-1,4 2 1,4 1 0,6 0 0,5-1-1,7 1 1,8-3 0,6 5 0,6-5-1,6-5 1,4-3 0,7-4 0,5-7 1,4-6-1,-1-6 0,-1-9 1,-1-1 0,-2-8 0,-2-3 0,-6-7 1,-5 1-1,-8-2 1,-5 1-1,-5-2 0,-7 2 0,-8 3 1,-5 4-2,-7 9-2,-5 6 2,-6 7 0,-4 7 0,-1 10-1,0 5 1,2 10-1,2 3 1,4 3-1,6 4 1,7-1-1,5 1 1,7 2-1,5 2 1,9-2 0,0 0 0,6-3-1,5-5 2,3-1-2,0-7 1,0-8 0,0-6 1,-5-6 0,-1-4-1,-3-7 1,-16 5 0,17-23 0,-17 7 0,-5-1 1,-4-3-1,-10 0-1,-3-2 0,-8 8 0,-2 3-1,-8 6 1,1 4 0,0 7-2,-5 5 1,7 8 0,-1 2 1,7 0-1,1-1 1,10 2-1,1-2 0,8-5 1,7 1-1,4-16 1,3 25 0,-3-25 0,20 12 0,-6-10 0,5-4 1,0 1-1,1-4 1,-3-3-1,0-3 1,-1-1 0,-16 12-1,20-23 1,-20 23-1,4-21 3,-4 21-3,-21-17 1,6 9-1,-6-1-1,-4 4 1,-3 5 0,-2 2 0,2-2-2,2 5 2,2-2-1,4 3 1,4 5-1,16-11 1,-14 20 0,14-20-1,14 20 1,3-7-1,7-4 1,6 2 0,7-5 0,4-1 0,3-5 1,1-2-1,2-4 1,-3-3-1,-2-4 1,-5-1-1,-4-1 1,-5-1-1,-6-2 2,-4 5-2,-8-4 1,-3 3-1,-7 14 1,0-22-1,0 22 0,-17-15 0,17 15 0,-27-7 0,11 12 0,2 1-1,-1 2 0,15-8 1,-21 33 0,17-15-2,5 3 2,5-3-1,8 1 1,4-6 0,7-1 0,4-9 1,3-8-1,2-2 0,1-9 0,-1 2 2,-3-11-1,-3-1-1,-6-1 1,-5-2-1,-4-4 0,-5 0 1,-8-4-1,-3 1 1,-5 2-1,-3 3 0,-3-2 0,-3 6 0,-1 4 0,1 4 0,2 10-1,-3-3 1,3 12 0,-1 1-1,16-1 1,-23 20-1,15-2 0,2 0-1,4 6 1,4 2 0,4 1 1,3-4 0,5 0 0,2-6 0,3-4 0,1-5 0,2-10 1,0-4-1,0-10 1,4-4-1,1-8 0,-1-3 0,-4-3 2,0 1-2,-6 0 0,-2 1 1,-3 5-1,-10 4 0,-2 6 0,1 17 0,-24-21 1,7 20-2,-2 10 2,-2 2-2,-1 6 1,-2 2 0,1 6-1,4 4 1,3 4-2,5 1 2,4-1-1,3 1 1,8-1 0,2-2 0,6-4 0,4-9 0,7-7 0,2-5 0,1-9 1,0-5-1,-2-9 2,-4-1-2,-1-6 1,-5 1-2,-11-5 2,-3-3-1,-10 3 1,-7-3-1,-5 4 0,-4-1 0,-10 6 0,-3 4 0,-5 7 0,-6 6 0,1 7-1,-2 7 1,2 7 0,1 8-1,4 4 1,3 7-2,8 2 2,8 2-1,10-2 0,7 4 1,10-1-1,5-5 1,9-4 0,7-9 1,4-7-1,4-10 0,2-4 1,0-10 0,0-10-1,-3-3 2,-4-6-2,-5-1 0,-6-2 1,-4 1-1,-8-4 0,-4 3 0,-9 0 0,-7 3 0,-9 0 0,-6 4 0,-7 9 0,-3 2 0,-5 5-1,-2 8 1,3 8-2,0 6 2,7 10-1,6 0 0,7 6 1,5 3-1,10 9 1,8-2 0,6 2 0,8-3 0,10 2-1,5-5 1,9-5 0,5-2 0,7-4 0,2-9 0,1-2 0,0-5 0,-5-9 0,1 2 0,-9-2 0,-4-2 0,-8-3 0,-3 4 0,-22 1 1,23-9-1,-23 9 1,0 0-1,0 0 0,0 0 1,0 0-2,-22 6 1,22-6 0,-20 11-1,20-11 1,-22 17-1,22-17 0,-12 23 0,12-6 1,1-3-1,6 3 0,2-1 1,7-2-1,-1-3 0,6-2 0,-1-3-2,8 1-5,-14-7-22,3-2-1,-17 2-2,3-17 2</inkml:trace>
  <inkml:trace contextRef="#ctx0" brushRef="#br1" timeOffset="7">633 2453 18,'0'0'19,"0"0"0,-3-19-13,3 19-5,0 0 0,-19-12 1,19 12 0,-15-14 0,15 14 1,-13-20 1,13 20-1,-5-22 0,4 6 2,1 16-3,6-29 0,0 13 0,-1 1 1,1 1 0,-2-2 0,2 2 0,-3-2-1,-3 16 0,3-21 0,-3 21 0,0-16 0,0 16 0,-5-14-1,5 14 1,0 0 0,-18-15 0,18 15 0,-22-7 0,6 4-1,0 5 1,-2-4-2,2 7 1,-1 0-1,1-1 0,-1 1 0,1 1 0,1 5 0,1-2 0,-2 4-1,2-1 2,1 4-1,-2 1-1,4 0 1,0 2 0,5 4 1,-1-3-1,6 4-1,1-3 1,1-2 0,4 5 0,1-1-1,2 0 1,1-4 0,1 1 0,-2-1 0,3 0 0,0 2 0,-1-7 1,0 2-1,-10-16 0,19 22 0,-19-22 1,12 18-1,-12-18 1,0 0-1,8 21 0,-8-21 1,0 0-1,-6 20 0,6-20 1,0 0-1,-5 14 0,5-14-1,0 0 1,0 0 0,14 9-1,-14-9 1,28 0 0,-4-1 0,5-2 0,7-4 1,4 0-1,5-1 1,0-5-1,4-1 1,-2 2-1,-5-4 0,-1 7 0,-10 3 0,-1-1 1,-10 3-1,-4 1 0,-16 3 1,14 0 0,-14 0 0,0 0 0,0 0 0,-16 3-1,16-3 1,-25 3-1,6-5 1,0 1-1,-4-2 0,1 0 0,-1-5 0,-1-2 0,1-5 0,-1-1 0,4 1-1,0-2 1,-1-4 0,4 0 0,0 0 1,1 1-1,2 5 0,0-7 1,1 3-1,4 2 0,0 1 0,-1 2 1,2 0-1,4 0 0,4 14 0,-6-23 0,6 23 0,-4-22 0,4 22 1,-1-19-1,1 19 1,-2-17-1,2 17 0,0 0 0,-17-15 0,17 15 0,-17 0 0,17 0 0,-20 3 0,20-3 0,-19 14-1,19-14 1,-14 20 0,14-20-1,0 30 1,4-10-1,7 3 1,2 2 0,6 8 0,4-5-1,7-2 1,0-1 0,1-4 1,3-3-1,-1-8 1,3-3 0,-6-11-1,1 2 1,-6-3 0,-1 1 1,-6-7-1,-4-3 0,-14 14-1,18-28 1,-18 14-1,-7-3 1,-5-4-1,-5 3 0,-7 4 0,-1 1 0,-6 4 0,-2 4-1,0 7 1,2-1-1,3 10 0,1-1 0,5 5 1,2 4-2,7 1 2,6 2-1,5-2 0,4 2 1,7 0-1,5 0 1,8-7 0,4-1 0,3 2 0,0-10 0,4-3 0,-2 2 1,-2-7-1,-3 1 1,-5 1 0,-4-3 0,-17 3 1,20-7-1,-20 7 0,0 0 0,-19 0 0,4 0 0,-7 2-1,-2 1-1,-5 2 2,-4 4-1,0-1 0,3 3-1,-1-2 1,3 3 0,0-2 0,1-1 0,5 2 0,5-5 0,3-3-1,14-3 0,-19 5 0,19-5 0,0 0 0,14-8 0,2 1 0,3-4 0,4 3 0,2-5 0,5 1 1,-2-7-1,0 2 1,2 3-1,-4-3 1,3 5 0,-6-6 0,0 6 0,-4-1 0,0 4 1,-5 3 0,-14 6 0,14-11-1,-14 11 1,0 0-1,0 0 1,-26 2-1,10-1 0,-3 2 0,-1 3 0,1-1-1,0 3 1,4 0 0,15-8-1,-22 14 1,22-14 0,-13 22 0,13-22-1,0 0 1,0 17 0,0-17 1,0 0 0,3 14 0,-3-14 1,0 0-1,0 0 1,-7-16-1,7 16 0,-18-15 1,18 15-2,-25-29 1,10 14-1,-1-1 0,0 2 0,2 2 0,2-2 0,12 14 0,-21-17 0,21 17-1,-14-10 1,14 10-1,0 0 1,-3 16-1,3-16 0,8 19 1,-8-19-1,17 29 1,-7-13 0,1-2-1,-11-14 1,23 22 0,-12-8 0,-11-14 0,14 21 0,-14-21 1,8 18-1,-8-18 1,-2 17-1,2-17 1,0 0 0,-25-5-1,25 5 1,-28-14-1,11 6 0,-2-9 0,2 2 0,1 2 0,4-6 0,2 5 0,4-3 0,5 3-1,5 0 0,-4 14 1,22-22-1,-1 18 1,-1 1-1,8 3 0,2 4 1,3 3-1,1 2 2,0 2-1,1 4 0,-4-4-1,0 2 1,-4-2 0,0 1 1,-6-1-2,0-6-1,2 12-10,-9-16-17,0 2-2,-14-3 0,0 0-1</inkml:trace>
  <inkml:trace contextRef="#ctx0" brushRef="#br0" timeOffset="8">2118 1287 1,'1'-27'16,"-1"27"-10,3-21-3,-3 21 1,5-21 2,-5 21 1,2-17 1,-2 17 2,0 0 1,-8-20 0,8 20 1,0 0-3,0 0-2,-14-9-1,14 9-2,0 0-2,0 0-1,0 0-1,0 0 0,0 0 1,0 0 0,0 0 0,-2 23 0,4-7 1,-1 2-1,1 9 1,2 2-1,1 4 0,0 0 1,-2 7-1,2 2 0,-2 2 0,3 6 1,-4-4 0,1 3 0,-2-6-1,1 2 1,-2-6-1,1-3 1,-1-3-1,4-2 0,-4-6-1,3 0 1,-3 1 0,3 2-1,0-4 2,2-3-2,-2-2 1,0-3-2,-3-16 2,3 25-1,-3-25 0,0 0 0,0 0 0,0 0-1,0 0 0,0 0-2,6 14-1,-6-14-3,0 0-5,0 0-6,-1-16-14,1 16 2,0 0-1</inkml:trace>
  <inkml:trace contextRef="#ctx0" brushRef="#br0" timeOffset="9">1706 1265 15,'0'0'13,"0"0"-4,0 0-3,0 0-2,0 0-1,0 0-1,0 0 1,0 0 2,0 0 2,0 0 0,0 0 2,0 0 0,0 0 0,0 0-1,0 0-2,0 0-1,-14 2-3,14-2 0,0 0-1,0 0 0,0 0 0,0 0 1,0 0 0,0 0 1,0 0-1,0 0 1,0 0 0,0 0-1,0 0 0,0 0-1,0 0 0,0 0 0,0 0 0,0 0-1,0 0 1,0 0-1,0 0 1,0 0-1,0 0 0,0 0 0,0 0 0,11 14-1,-11-14 1,9 20 0,-9-20 0,13 23 1,-4-9-1,-1 2 1,2-1-2,1 3 2,-4 0-1,4-2 1,0 1 0,0-1-1,-3-1 1,0-1-1,0 2 1,-2-1 0,0-1 0,-1 0 0,-2 3-1,2 1 1,-4-1-1,2 1 0,-1-1 1,-2 1-1,1-1 0,-1 0 0,2 0 0,-2 0 1,0 0-1,2 0 0,-1-3 0,-1 4 0,0-1 0,0-2 0,-1 1 1,-1-1-1,0-1 0,2-14 1,-4 30-1,4-30 1,-5 26-1,5-26 0,-8 28 0,8-28 0,-6 28 0,3-9-1,-3 0 3,-1 0-3,0 1 2,-3-2-2,10-18 1,-14 27 0,14-27-2,-14 19-1,14-19-4,0 0-3,0 0-11,0 0-10,0 0-2,0-24 1</inkml:trace>
  <inkml:trace contextRef="#ctx0" brushRef="#br0" timeOffset="10">1960 1847 26,'0'0'23,"0"0"-1,0 0-10,-19 0-9,19 0 0,-19-7 2,19 7 1,-23-8 0,23 8 0,-21-3 1,21 3-2,-14-2 0,14 2-1,0 0-1,0 0 1,25-8-1,2 5 0,-1-6 0,13 3 1,2-5 0,6-2-2,0-2-1,-2 1 0,-1-3-1,-6 6 0,-5-2 0,-5 6 0,-6-3 0,-5 4 0,-17 6 0,20-5-1,-20 5-1,0 0 0,0 0-3,0 0-2,-17 24-8,-3-13-17,2 1 0,-2-1 0,-2 3 3</inkml:trace>
  <inkml:trace contextRef="#ctx0" brushRef="#br0" timeOffset="11">2721 1802 34,'0'0'27,"0"0"0,0 0 0,0 0-25,0 0-2,0 0 2,0-21 0,-3 5 0,3 16 2,-3-25 0,3 25 0,-5-30 0,5 30 0,-9-26-2,4 10 0,5 16 1,-17-29-2,6 12 0,2-4 0,-4 7 0,2-1-1,11 15-1,-26-20 0,12 17 0,-4 1 0,1 11 0,-2 4-1,1 1 1,-3 4 0,4 6 0,0-2 1,3 4-1,1 2 1,7-3 0,1 5 0,7-2 0,1 0 0,5-3 0,3-4 1,4 0 0,6-3-1,-1-7 1,4-1 0,-1-6 1,4-2-1,-4-7 0,1 4 0,-4-7 1,-1 0-1,-4 0 1,-15 8-1,19-25-1,-19 25 1,9-29-1,-9 12 0,-1-5 0,-2 0 0,0 0 0,0 0 0,-1 8 0,3 0 0,1 14 0,-3-18 0,3 18-1,0 0 0,0 0 1,0 0-1,14 9 1,-14-9-1,15 20 2,-2-1-1,-1 4 1,3 2 0,2 3-1,0-1 1,2-1-1,-1-3-1,1-4 0,0-8-1,8-3-6,-12-21-12,9-1-11,-2-11-2,-4-3 2,0-10-1</inkml:trace>
  <inkml:trace contextRef="#ctx0" brushRef="#br0" timeOffset="12">3089 1801 37,'8'25'27,"-4"-10"2,3 4-1,-7-19-25,12 26-4,-4-12 2,-6 7 2,10 0-1,-12 6 0,6 4 0,-1 2 1,1 3-1,-3 1 0,5 5-1,3-8 1,-9 5-2,10-8 1,-4 4 0,0-6-1,0 1 1,-2-4 0,-1-1 0,-1-6-1,1-2 1,-3-3 0,-2-14-1,3 17 1,-3-17-1,0 0 1,0 0 1,0 0 0,0 0-1,0 0 2,0 0-1,-2-14 0,-1-5-1,-6-7 0,1-8-1,-5-8 1,-1-2-1,-3-6 0,5-1 0,-6-5-1,1 1 2,0 2-2,0 3 2,-1-1-2,4 1 1,2 0 0,-2 5 0,8 0 0,2 2-1,8-1 1,2 3 0,5 4 0,4 4-1,4 1 1,2 7 0,2 9 0,2 4-1,3 4 1,2 5 0,3 4-1,0 7 0,-1 8 1,1 4 0,-1-3-1,-3 3 1,-2 2 0,-5 3 0,-8-3 0,-3 1 1,-7-3-1,-4-1 0,-4-3 0,-6 4 1,-5-4-1,-6 1 1,-2 1 0,-2-2-1,-2-4 0,1-1 0,1 2 0,1-7-1,5 5-2,4-13-1,15 2-7,-20 0-10,20 0-11,0 0-2,0 0 3</inkml:trace>
  <inkml:trace contextRef="#ctx0" brushRef="#br0" timeOffset="13">3524 1907 41,'0'15'28,"0"-15"2,6 16-3,-6-16-25,-9 26-3,5-6 0,3 2 1,-4 5 0,8-2 1,-9 10 0,6 3 1,3 2-1,8-2-1,-3-1 2,0 2-2,1-2 1,1-2 0,-1-4 0,0 0 0,-2-5-1,-1-2 1,-3-7-1,-3-17 1,6 22 1,-6-22 0,0 0 1,0 0-1,0 0 1,-3-39 0,2 12-1,-7-13 0,1-5 0,-4-8-1,4-13-1,-9-7 0,-1 1 0,0 4 0,3-1 2,-2 4-3,3 3 2,2 4-2,-1 8 2,9 5 0,3 3-2,3 6 1,2 2 0,2 4 0,4 4-1,3 7 1,1 5-1,3 5 0,3 1 1,1 7 0,-1 4-1,1 3 1,2 8 0,1 5 0,1 2 1,-1 8-1,0 0 0,-1-1 0,-2 2 0,-2-1 1,-6-1-1,-3-7 1,-6 2-1,-5-8 1,-5 4 0,-7-2 0,-4-4 0,-7-1 0,-1-4-1,-6 0 0,2-5-1,0-3-1,0-8 0,11 3-2,0-10-2,17 15-3,-11-31-5,28 18-10,-3-5-9,11 0 2,3 6 0</inkml:trace>
  <inkml:trace contextRef="#ctx0" brushRef="#br0" timeOffset="14">4049 1556 3,'-14'-7'22,"14"7"2,0 0-13,-20-22 0,20 22-2,-17-19 1,17 19-1,-16-11-2,16 11-2,-14-8-1,14 8-2,0 0 1,0 0-1,-2 16 1,10-2 1,-5 1 0,8 9-1,-5 1 0,7 3 0,-5 1-2,4 3 1,-4-3-1,5 2-1,-2-6 1,1 2 0,1-4 0,2-3 0,1-4 0,1-4 0,2-4 1,3-5-1,0-6 0,3-2 0,-2-9 0,7-3-1,-4-3 1,4-3-1,-3-4 1,-2-4 0,-3 1-1,-2-4 0,-4 1 0,-4 4 1,-6-1 0,-2 4-1,-4 1 1,-5 5-1,-3-1 0,-1 6 0,9 15 0,-27-28 1,11 17-1,1 0 0,1 6 0,14 5 0,-24 0 0,24 0 0,-17 21 0,14-3-1,6 10 1,-1 3-1,9 5 1,3 5 0,3 4 0,3 0 0,4 3-1,2 1 2,-1-4-1,5 0 0,-8 0 1,3-1-2,1-5 2,-4-2-1,-1-3 1,-4-1-1,-6-5 1,-3-2-1,-5-5 1,-6-1 0,-10-6 1,-4 3-1,-8-1 1,-6-2-1,-7 1-1,-9 2 1,-4-3 0,-4-1-1,0 1 0,3-5 0,4-4-1,4-5 0,11-3 0,11-8-1,18-5-1,8-6 1,23-3-1,4-9-2,18 12-5,-7-4-23,11 4-1,-7 2 1,-7 7-1</inkml:trace>
  <inkml:trace contextRef="#ctx0" brushRef="#br0" timeOffset="15">1126 2878 53,'-24'8'30,"24"-8"1,0 0-1,-15-2-28,15 2-1,12-17 0,2 3 1,2-4 0,6-3 0,6-8 1,3-4-1,2-4 0,3-1-2,0-2 1,3 2 0,2 0 0,4 0-1,-4 5 0,1 7 0,0-4 0,-1 12 0,-2 4 1,-6 8-1,-3 7 0,-5 5 0,-11 2 1,-2 9-1,-4 7 1,-5-1 0,-7 5 1,-1-3-1,-8 8 0,-2-1-1,-2 3 1,-5-1-1,-3-2 0,0 1 1,-2 0-1,0 0 0,4-5 0,1-8 0,6-2 0,2-3 0,14-15-1,-15 15 0,15-15 1,0 0 0,25 3-1,-6-3 1,4 0 0,5 0 0,8 5 1,0 0-1,-1 1 0,2 2 0,-1 4 0,-3 7 0,-2 1 1,-1 3-1,-7 4 1,-2-2 0,-6 1-1,-4 2 1,-6-1 0,-7-2-1,-4-2 0,-6 0 0,-10 1 0,-2 1 1,-7-1 0,-5 6-1,-3-4 0,-2-1 1,-1 3-1,0-3 1,3-6-2,-2 0 2,5-7-1,3-3 0,3 2 0,5-6-1,2-2 0,4-6 0,19 3-2,-26-1-2,26 1-4,0 0-10,0-19-14,0 19 0,29-19 1,-10 10 0</inkml:trace>
  <inkml:trace contextRef="#ctx0" brushRef="#br0" timeOffset="16">1336 2682 38,'0'0'28,"0"0"0,0 0 0,0 0-26,0 0-1,0 0 0,0 0 0,0 0 0,0 0 0,0 0 1,0 0 0,0 0 1,0 0-1,17 3 0,-17-3 0,15 25 1,-5-3-1,-4 0 0,5 9 0,-2 0-1,4 6 0,-4 4 1,2 5-1,-1 1 1,-1 0 0,-1 0 0,0-2-1,-5-5 0,-2 1 0,-1-5 0,-3-2-1,-2-6 0,-2-3 0,0-3-1,-2-8-1,4 7-1,5-21-5,-8 21-8,8-21-10,0 0-7,-9-24 2,11 10 0</inkml:trace>
  <inkml:trace contextRef="#ctx0" brushRef="#br0" timeOffset="17">2174 3001 37,'0'0'29,"0"0"1,-20 13-1,20-13-19,0 0-9,0 0 0,0 0 0,-16-10 0,16 10 2,0 0-1,0 21 1,-3-7-2,4 7 2,-1 0-2,2 7 0,-1 0 0,4 3-1,0-5 0,0 1 0,2-5-1,1-1 1,-3-4 0,-5-17-1,12 21-1,-12-21-3,0 0-11,0 0-15,0 0 0,13-31 1,-15 6 0</inkml:trace>
  <inkml:trace contextRef="#ctx0" brushRef="#br0" timeOffset="18">2147 2769 52,'0'0'20,"0"0"-17,0 0-12,7 24-19,-7-24 0</inkml:trace>
  <inkml:trace contextRef="#ctx0" brushRef="#br0" timeOffset="19">2393 3143 51,'8'15'24,"6"3"2,-8-3-11,-6-15-17,16 25 1,-16-25 1,17 23-1,-17-23 1,12 25 2,-7-9-1,-2-2 0,-3-14-1,8 25 1,-8-25 0,3 22 0,-3-22 0,0 0 0,6 14 0,-6-14 1,0 0-1,0 0 1,14-7-1,-14 7 0,2-17 1,-2 17-1,-5-28 0,-1 10 0,-2-6 0,-1-2-1,-2-4 1,3-3-1,0 1 1,2-7-2,4 3 0,2-1 1,4 2-2,3 4 2,6 3 0,6 6 0,6-2 0,3 10 0,5-1 1,4 6 0,4 1 0,-2 4-1,0 1-1,-8-2-2,1 6-2,-15-5-4,5 4-17,-22 0-5,19 3 3,-19-3-1</inkml:trace>
  <inkml:trace contextRef="#ctx0" brushRef="#br0" timeOffset="20">2690 2995 71,'47'8'36,"0"-7"-4,1-4 2,-13-6-35,9-7-1,4 5-2,-6-1 3,-1-4-2,-7 2 2,-1 0 1,-2 2 0,1-2 0,2 1 0,2 1-1,-1-2 1,1 3-2,-2-3 0,2 8-4,-9-11-3,7 17-5,-20-13-13,5 9-6,-19 4 1,15-14 1</inkml:trace>
  <inkml:trace contextRef="#ctx0" brushRef="#br0" timeOffset="21">2906 2522 39,'8'23'29,"-7"2"1,4 3-1,-5-3-22,3 3-8,2 6 2,-1 2-1,1 3 2,1-2-1,4 1 1,-2-6-1,4 3 1,-2-1 0,0 0-1,1-3 1,0-1-1,0-4 0,-1-1-1,-2-1 2,-4-7-2,2 0-1,-6-17-2,5 25-5,-5-25-15,-14 12-7,14-12-1,-17-6 1</inkml:trace>
  <inkml:trace contextRef="#ctx0" brushRef="#br0" timeOffset="22">3292 2490 51,'0'0'30,"10"18"1,-10-18-2,0 0-29,1 23-1,-1-1 1,3 6 1,-3 4 0,5 6 0,-7 5 0,6 10 1,-8-3-1,9 3 1,-5-1-1,2-3 0,-1-3 1,1-4-1,-1-8 0,1-3-1,-1-8 2,1-4-1,-2-19 0,2 19-1,-2-19 1,0 0-1,0 0 0,0 0 0,0 0 0,0 0-1,0 0 1,0 0 0,0 0 0,0 0 1,0 0 0,0 0 0,14-27-1,-10 10 1,1-9-1,1-1 0,2-1-1,2-5 1,0 5-2,1-1 2,4 9 0,0 4 0,1 10 0,1 4 0,2 7 0,1 6 0,-1 3 2,3 9-2,0 2 2,0 2-1,-1 4 0,-2-2-1,2-1 1,-1 0-2,0-1 1,-1-5-2,3-4-1,-5-7-2,14 2-5,-10-20-15,12 1-7,1-9-1,2-7 1</inkml:trace>
  <inkml:trace contextRef="#ctx0" brushRef="#br0" timeOffset="23">4353 2892 40,'-18'10'26,"1"-12"1,0-6-6,-2 2-20,0-5-1,1 0 0,-7 2 1,0-1 0,-7 3 1,3 5 2,-3 2-1,0 6-2,-4 10 1,-2 4-1,2 7 1,0 5-1,5 4 1,4 5-2,2-1 2,8 2-1,6-1 1,8-2 0,4-7-1,9 1 1,4-10 0,8 1 0,3-9-1,6-2 0,0-9-1,2-8-1,3-4-2,-6-15-5,7 5-9,-13-17-11,4-1-3,-3-9-1,-5 0 2</inkml:trace>
  <inkml:trace contextRef="#ctx0" brushRef="#br0" timeOffset="24">4012 2439 42,'0'0'29,"-14"14"2,14-14-2,0 0-27,0 0-2,-5 17 1,5-17 0,6 27 1,-4-5 0,6 10 1,-5 2 1,6 10-1,-4 0 1,7 2-1,-2 0-1,4-1 0,-2-6 0,4 3 0,-4-7 0,2 0-1,1-1 2,-1-1-3,-2-7 2,2 2-2,-1-3 1,-4-6-2,2-2 0,-2-3-2,1 1 0,-10-15-3,25 14-10,-25-14-14,19-7-5,-4-6 3,7 4-1</inkml:trace>
  <inkml:trace contextRef="#ctx0" brushRef="#br0" timeOffset="25">4614 4329 11,'0'0'16,"0"0"-14,3-14 1,-3 14 2,0 0 0,0 0 1,11-14 1,-11 14-1,0 0 0,0 0 0,0 0-1,0-15-2,0 15-1,0 0 2,0 0-2,0 0 0,-16-13 0,16 13 0,-14-3 0,14 3 0,-15-5 0,15 5 0,-19-3 0,19 3 0,-21-1 1,6-2 0,15 3-1,-27-2 0,27 2 0,-31 0-1,12-1 0,-1 4-1,-4-3 0,4 3 0,-5-3 0,0 1 0,0-1 1,3 0-1,0 2 0,3-5 0,4 1-1,-2 1 2,17 1-2,-22 1 0,22-1 0,-18-1 0,18 1-1,0 0 1,-14-2-1,14 2 0,0 0 0,0 0 0,0 0 1,16-5 0,-16 5 1,31 4 0,-9-6 0,8 2 1,4-5 0,2 1 1,5-3-1,0-3 0,4 2-1,-6-6 1,3 1-1,-3 1 0,-3 1 0,-3 0 1,-3 0-1,-7 2 1,-4 1 0,-5-1 0,-14 9 1,0 0-1,10-14 0,-10 14 0,-28-3 0,2 1 0,-3 2-1,-7 5 1,-5-1-1,-6 7 1,-6-3 0,-5 4 0,-1 2 0,-2 2 0,0 1 0,0-1-1,0 1 0,3 0 1,8 0-2,6-3 1,3-3-1,12-2 0,2-6-3,27-3-1,-27 5-2,27-5 0,0 0-6,25 0-7,2-1-7,-2-3 1</inkml:trace>
  <inkml:trace contextRef="#ctx0" brushRef="#br0" timeOffset="26">3356 4197 8,'-18'-3'19,"18"3"0,-15-3-14,15 3-2,-14-17 0,14 17-3,-14-13 0,14 13 1,0 0-1,0 0 1,-15-15 1,15 15 0,0 0 0,0 0 1,0 0-1,0 0-1,0 0 0,0 0 0,0 0-2,0 0-1,0 0 0,0 0 0,0 0 0,-7 15 1,7-15 0,0 0 1,0 0 0,0 0 1,0 0-1,0 0 0,0 0-2,0 0-3,0 0-4,0 0-4,13 14-5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361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177D36"/>
    </inkml:brush>
    <inkml:brush xml:id="br2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6822 2391 8,'19'-17'26,"-17"1"-1,-2 16 1,4-17-19,-10-2-7,-2 4-1,-1 1 1,-4 0-1,-1 3 1,-1 5 1,-6 2 0,-1 4 0,-1 4 0,1 0-1,2 6 1,-2-1-2,0 7 2,3-2-1,4 3 0,4-3 0,1 3 0,6-3 1,4 0-1,0-14 2,15 15 0,1-5 0,3-13 1,7 3 1,-1-13 0,6 2 0,-4-11-1,1 4 0,-3-7-1,-3 2 0,-8-4-1,-3 2 0,-5-1-1,-4 5 0,-8 3 1,-4 2-2,10 16 1,-31-23 0,11 18-1,-2 2 1,0 6 0,0-1-1,3 4 1,2-1-1,3 1 1,14-6-1,-14 20 0,14-20 1,1 20 0,-1-20 0,15 21-1,-15-21 2,18 14-2,-18-14 2,22 7 0,-22-7 0,19 0 0,-19 0 0,0 0 0,0 0 0,13-18 0,-13 18-1,-15-21 1,4 7-1,-3 4 0,-1-1-1,-7 3 1,0 2 0,-1 7 0,2 4 0,-2 6-1,1 4 1,3 6 0,5-1 0,5 5 0,5 0 0,4-5 0,10 2 1,2-7 0,7 1 1,1-12-1,7 3 1,0-12 0,2 2-1,1-3 1,-2-5-1,-3 0 0,-3-2 0,-5 1 0,-17 12-1,19-25 0,-19 25 0,-5-16 0,5 16-1,-25-10-1,5 3-2,6 14-3,-14-9-11,9 13-15,2 5 2,0-2-1</inkml:trace>
  <inkml:trace contextRef="#ctx0" brushRef="#br0" timeOffset="1">6749 2874 6,'0'0'16,"0"0"-2,0 0-14,0 0-6,0 0 1,0 0 2,0 0 2,0 0 2,0 0 3,0 0 3,0 0 1,0 0-2,0 0 0,0 0-2,0 0-2,-16 21 0,16-21 0,-9 19 0,9-19-2,-3 23 1,3-23 0,-3 22 2,3-22-1,0 0 0,7 14 1,-7-14 0,0 0 2,14-11-3,-14 11 1,13-25-3,-5 7 2,-5-3-2,0-5 0,-3-1-1,-3-4 1,1 0-1,-4 3 1,-2 6 0,-3 2 0,11 20 0,-29-23 1,10 23-1,-1 8 1,-7 2-1,2 11 0,-3 1 0,3 4 0,-2 4 0,8 2 1,2-1 0,6-1-1,5-5 1,6-2-1,3-6 2,6-1-1,6-10 2,5 2-2,0-10 0,7-1 2,-2-6-3,3-2 3,-5 0-3,1-3 1,-4-1-1,-6-1 1,-3-3-1,-8 2-1,-6 0 1,-5 3 0,-4 0 0,-5 3 0,-4 3-1,-4 5 1,-1 9-1,1 2 0,1 6-1,4 3 0,4 5 1,4 0 0,4 0 1,6 0-1,4-8 2,6 3 0,-8-17 2,22 17-1,-8-16 0,3-1 0,2-9-2,1 0 2,0-5-3,-1-3 2,0-2-1,-5-1 0,-1-1 2,-4 6 0,-9 15 0,8-22 0,-8 22-1,0 0-1,-22-6-3,5 9-8,4 16-4,-6-2-15,-1 1 1,3 4-1</inkml:trace>
  <inkml:trace contextRef="#ctx0" brushRef="#br1" timeOffset="2">6616 3665 104,'-16'-1'1,"-6"-2"-1,2 5-1,0-1 1,2 4-1,18-5-1,-23 8 1,23-8 0,0 0-1,-9 17 1,9-17 1,0 0 0,0 0 2,15 2 2,-15-2-1,14-10 1,-14 10-1,18-15 1,-18 15-1,18-21-1,-10 4 0,-3-1-1,-2-1 0,-3-1 0,-2 1-1,-1-6 1,-5 3-1,-2 4 1,-1 4-1,-7-4 0,3 9 0,-1 1 0,-1 8 0,0-1 0,1 5 0,2 4 0,14-8 0,-14 31 0,11-13 0,4 3 0,7-4 1,3 5 0,5-2 0,2-2 0,4-7 0,2-2 0,-1-4 0,1-7 1,-1 4 0,-6-9 0,1 4 0,-18 3-1,6-3 1</inkml:trace>
  <inkml:trace contextRef="#ctx0" brushRef="#br1" timeOffset="3">6617 3497 147,'-6'-16'-1,"-2"0"0,2 2 1,6 14-1,0 0 0,-17-15 0,17 15-1,-3 20 1,7-3 0,3 3 1,7 7-1,0-6 1</inkml:trace>
  <inkml:trace contextRef="#ctx0" brushRef="#br2" timeOffset="4">6162 2433 5,'0'0'9,"0"0"1,0 0-2,0 0 0,0 0-2,0 0 0,-11-14-1,11 14 0,0 0-3,0 0 0,-3-14 0,3 14 1,0-19 0,0 19 1,0-22 0,0 22 0,-1-25 1,1 25-1,-3-24 1,3 24-2,-7-24 0,7 24-2,-8-23 1,8 23-1,-7-19 0,7 19-1,-7-20 0,7 20 0,-1-16 0,1 16 1,6-15-1,-6 15 0,14-14 0,-14 14 0,22-17 0,-22 17 0,28-19 0,-14 11 1,0 0-1,2 4 1,0-4-1,-1 6 1,-1 1 0,-14 1-1,25 0 1,-25 0-1,21 3 1,-21-3-1,14 9 0,-14-9 1,17 11-1,-17-11 0,20 17 1,-20-17-1,21 19 0,-21-19 0,20 16 0,-20-16 1,14 14-1,-14-14 1,9 17 0,-9-17 0,4 20 0,-4-20 1,0 22-1,0-22 0,-2 26 0,0-12 0,2-14-1,-1 20 0,1-20 1,0 25-1,0-25 1,-2 22 0,2-22 0,0 24 0,0-24-1,2 24 1,-2-24 0,3 24-1,-3-24 0,11 23 0,-11-23 0,12 19 0,-12-19 0,18 14 0,-18-14 0,17 11 0,-17-11 0,0 0 1,16 12-1,-16-12 0,0 0 0,0 0 1,14 10-1,-14-10 0,0 0 0,14 7 0,-14-7 1,0 0-1,18 21 0,-18-21 0,0 0 0,19 17-1,-19-17 2,10 15-2,-10-15 1,0 0 0,14 13-1,-14-13 1,0 0 0,6 15 1,-6-15-1,0 0 1,0 0 0,0 0-1,0 0 1,-17 0-1,17 0 1,-25 0-1,8-1 0,-2 1 0,2 0 1,-2 0-1,3 4 0,-1-7 1,3 2-2,14 1 2,-25-10-1,25 10 0,-22-11 0,22 11 1,-24-18-1,24 18 0,-25-24 0,25 24 1,-21-23 0,11 8-1,2-3 1,4 3-1,-4-4 1,3 5-1,2-1 0,1-1 1,-2 0-1,1 2 1,3 14-1,-4-25 0,4 25 0,4-26 1,-4 26-1,4-28 0,4 14 0,0-2-1,4 1 1,-1-1 0,-11 16 0,22-26 0,-12 12-1,-10 14 1,15-25 1,-15 25-1,7-17 0,-7 17 0,-4-16 0,4 16 0,0 0 1,-21-11-1,21 11 0,-22-4 1,8 2-1,14 2 0,-29 3 0,14 0 0,15-3 0,-25 14 0,14 0 0,1 0-1,4 3 1,1-1 0,7 3-1,1-2 1,7 2 0,1-4 0,6-4-1,5 0 1,0-3-1,-1-2 1,-2-5 0,0 3 0,-3-6 1,-2 4 0,-14-2-1,0 0 2,9-18-1,-9 18-1,-8-18 1,8 18 0,-22-27-1,8 13 0,0 2 1,0-1-1,0 6 0,14 7 0,-22-14 0,22 14-1,0 0 0,0 0 1,0 0-1,0 0 0,6 21 0,7-4 0,-1 1 1,4 3 0,1 4 0,4 2 0,-1-2-1,3 3 1,-2-5 0,2-3 0,-1-3 0,-5-3 0,0-4 0,-2 1 0,-15-11 1,18 7 0,-18-7-1,0 0 1,0 0 0,0 0 0,0 0 0,0 0-1,0 0 0,-15-23 1,1 9-1,-4-3-1,-3-5 1,-3-4 1,-6 2-1,1-1 0,-4-1 0,0 7 0,5 2 0,0 6 0,6 5 0,0 3 0,22 3-1,-24 3 1,24-3 0,-4 27-1,8-12 1,1-1-1,4 9 1,4-1 0,3 5 0,2-1-1,6-4 2,-2-2-2,1 5 1,-1-8 0,0-1 0,-3-7 0,-2-4 1,-17-5-1,19 1 0,-19-1 0,12-14 0,-12 14-2,0 0-1,11-26-3,-11 26-16,16-19-10,-16 19-2,5-29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366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6652 1612 4,'0'0'9,"-24"-4"0,10-1-3,14 5-1,-28-2-2,14 2 0,-2 7-1,2 0-2,0 4 0,0 0 0,14-11 0,-22 27 1,22-27 1,-11 28 1,11-28 1,2 20 1,-2-20 0,0 0 1,19 11 0,-19-11 0,22 0 0,-22 0-1,22-17-2,-22 17-1,20-24 0,-20 24 0,12-29-2,-7 10 1,-5 2-1,-2 1 0,-2-5 0,-1 7 0,-4-2 0,-5 7 0,0-1-1,-5 9 0,0 4 1,0 5 0,-1 7 0,0-1 0,4 10 0,3-4 0,7 6 0,3-1 1,6-3 0,7 0 1,4-5 0,6 2 0,-1-10 1,7 2 0,1-11 0,3-2 0,-4-2-1,1-6 0,-4-4-1,1-1 0,-5-4-1,-4 4 1,-7-6-1,-5 3 1,-4-3-1,-6 7 0,-5 0 0,-5 3 0,-5 2 0,-5 0-1,-1 6 1,0 1-1,-4 5 1,3 0 0,2 7 0,2-1 0,3 8-1,7 0 1,2 2 0,5 1 0,7-1 0,5 1 1,3-4-1,7-2 1,0-8 0,6 5 0,-1-11 0,1 0 1,-1-5 0,0-3-1,-4-3 1,0 2-1,-6-5 0,0-3 0,-6 1 0,-1-1-1,-2-1 0,-5 2 0,5 16 0,-20-25 0,6 16 0,-2-2 0,-1 8 0,-2 0-1,0 9 0,1-1 0,4 5-3,-4 0-3,14 13-7,-4 0-17,6-2 1,5 2 0</inkml:trace>
  <inkml:trace contextRef="#ctx0" brushRef="#br0" timeOffset="1">6492 1151 21,'0'0'25,"0"0"-1,-9-18-1,9 18-26,0 0-1,-9-14 0,9 14 0,0 0 2,0 0 0,0 0 2,0 0 1,0 0-1,0 0 1,0 0 0,0 0 0,0 0 2,0 0-1,0 0 1,0 0 0,12-17-1,-12 17 0,22-24-1,-11 9 0,-11 15-1,20-30 0,-15 13 1,-5 17 1,-2-28-1,2 28 1,-23-23-1,7 16 1,-6 0-2,-1 5 3,-2 2-3,0 3 0,1 8 1,3-2-3,2 5 3,3-1-3,5 4 2,3-1-1,7 2 1,5 1 0,-4-19 2,25 28 1,-6-22-1,9 4 1,1-10 0,5-4 0,-1-5 0,1-3-2,-2-7 1,-4 0 0,-5-1-1,-4-2 1,-8-1-1,-5 6 0,-9-3-1,-5 5 2,-6 3-2,-3 1-1,-5 6 0,-1 2 0,-6 5 1,4 6-1,2-1 0,-1 4 1,6 5-1,2 0 0,5 4 0,3 0-1,8 0 2,5-1 0,4 0 0,7-4-1,4-7 1,5 1 0,5-4 1,0-11-1,1 1 1,-1-9-1,-4-2 0,-2-1 1,-9 0-1,-5-3 1,-9 0-2,-5 3 2,-7 0-2,-8 4 1,-1 7-1,-7 0 0,2 7-1,-3 2 1,3 11 0,5 0-2,4 11 2,2 0-2,8 5 0,-1-5-4,12 9-4,-5-1-18,5-12 1,7 6 1</inkml:trace>
  <inkml:trace contextRef="#ctx0" brushRef="#br0" timeOffset="2">6380 113 10,'0'0'7,"0"0"-3,0 0 3,0 0 0,-14-6-1,14 6 1,0 0-1,0 0 0,0 0-2,0 0-2,-24 14-1,15 3-1,-4 3 0,1 7 1,-2 1-2,1 3 2,1 1 0,2 1 1,4-3 0,-2-1 0,5-1 0,2-3 0,2 0 1,1-5 0,5 1 0,-7-21-1,21 26 0,-6-20 0,7 4 0,-6-7 0,3 1 0,-5-5 0,1 2 0,-15-1 0,19-9 0,-19 9 0,5-22 0,-5 22 0,-8-28-1,-1 10-1,-4-7 0,-2 6 1,-4-4-2,-3 1 2,0 3-2,0-3 2,0 7-2,2 1 2,4 6-1,1-1-1,15 9 1,-21-7 0,21 7-1,0 0 0,-9 24 1,10-10 0,6 3 0,2 3-1,4 0 2,5 4-1,6-4 1,1-1 0,6-4 0,-1-5 1,4-4-1,-1-6 1,2-5 0,-6-9-1,-1-3 0,-4-6 0,-4-1 0,-6-2 0,-4 2-1,-7-2 0,-3 4 1,-10 2-1,-1 6-1,-4 0 1,-4 6-1,-1 4 1,-2 4-1,-2 4 1,1 9 0,1 1-1,-1 6 1,4 6 0,-2 1 1,6 6-2,2-4 1,7 1 0,0-4 0,6 1 0,3-7 1,2-5-1,6-1 1,-11-14 0,20 16-1,-20-16 1,23-3 0,-23 3 0,24-8 0,-24 8 1,14-14-1,-14 14 0,6-22 0,-6 22 0,-6-20-1,-2 4 1,-4 2-1,2 0 0,-9 0 0,4 2-1,-2 1 1,2 5 0,0 1 0,15 5 0,-22 6-1,22-6 1,-9 22-1,10-5 1,1 2-1,4 0 1,2 1 0,3 0 0,4-3 0,1-6 0,3 0 0,-4-9 1,3 2-1,-18-4 1,21 0 0,-21 0 0,11-15 0,-11 15 0,-6-19-1,6 19 1,-23-29-1,5 15 0,1-4-1,0 7 0,-2 1-1,19 10-4,-28-10-3,27 24-13,-3 0-10,6 5 1,3 0 0</inkml:trace>
  <inkml:trace contextRef="#ctx0" brushRef="#br1" timeOffset="3">6236 1095 25,'0'0'13,"0"0"1,0 0-3,0 0-2,0 0-2,-17-12-3,17 12 0,0 0-2,-7-16-1,7 16 1,-6-17 1,6 17-1,-3-20 2,3 20-2,-3-23 2,1 9-2,2 14 1,-4-27-1,4 27 1,-5-25-2,5 25 0,-6-22 1,6 22 0,-7-15 0,7 15-1,0 0 1,-7-17-1,7 17 0,0 0 0,0 0-1,-11-14 1,11 14-2,0 0 1,-7-14 0,7 14 0,0 0 1,-6-16-1,6 16 1,0 0-1,0 0 0,0 0 1,0 0 0,-11-14-1,11 14 1,0 0-1,0 0 0,0 0 1,0 0-1,-14 3 1,14-3-1,0 0 0,-20 11 0,20-11 1,-24 14-1,10-6 0,0 1-1,-3 2 1,1 0 0,1 0 0,1 0-1,14-11 1,-24 23 0,24-23 0,-16 25 0,16-25 0,-3 30 0,5-13-1,1 0 1,-3-17-1,8 30 1,-3-13-1,-2-3 2,-2 1-2,-1-15 1,2 22 1,-2-22-2,0 28 2,0-28-1,0 20 0,0-20 0,0 22 1,0-22-2,0 17 2,0-17-1,1 14 0,-1-14 0,-4 16 0,4-16 0,-5 19 0,5-19 0,-3 18 1,3-18-1,-2 19 0,2-19 0,5 22 0,-5-22 0,9 20 0,-9-20 0,11 20 0,-8-4 1,-3-16-1,7 22 0,-7-22 0,0 23 1,0-23-1,-10 20 0,10-20 1,-18 14-2,18-14 1,-24 14 0,8-8 1,2-4-1,-1 1 0,-2-1 0,17-2 0,-24 3 0,24-3 1,-14-2-1,14 2-1,0 0 1,0 0 0,0 0 0,0 0 0,23-1 0,-8-2 0,-1 1 1,7-3-1,0 1 0,1-1 0,3 0 0,-3-1 0,3 1 0,-2 4-1,-1-2 1,-2 3 0,-1-2 0,-2 2 1,-17 0-2,22 2 2,-22-2-2,14-5 2,-14 5-1,0 0 0,0 0 1,0 0-1,0 0 1,0 0-1,0 0 1,14-5-1,-14 5 0,0 0 1,0 0-1,0 0 0,18-9 1,-18 9-1,0 0 1,0 0-1,0 0 1,14-9 0,-14 9 0,0 0-1,1-21 1,-1 21 0,2-20-1,-2 20 0,1-25 0,-1 25 1,0-21-1,-1 7 0,1 14 1,-3-24-1,3 24 1,-7-19-1,7 19 0,-3-20 0,3 20 0,0-14 0,0 14 0,0 0 0,0 0 1,8-17-2,-8 17 2,0 0-1,0 0 0,2-15 1,-2 15-1,-2-14 0,1 0 0,1 14 0,-5-25 1,5 25-1,-6-24 0,6 24 0,-10-25 0,7 11 0,3 14 0,-9-25 1,9 25-1,-8-23 1,8 23-1,-5-20 1,5 20-1,-3-16 2,3 16-2,0 0 0,0 0 0,0 0 0,0 0 0,0 0-1,0 0 1,0 0-1,0 0 0,0 0 0,0 0 1,0 0 0,-11 19 0,5-4-1,1 6 1,-3 4 0,-1 3 1,0 6-2,-2 0 1,0 4 0,3-1 0,0-4 0,3-4 0,2-2 0,3-6 0,3-2 0,4-3 1,-7-16-1,15 7 0,-15-7 0,21 2 1,-7-2-1,-14 0 1,23-12-1,-23 12 1,24-16-1,-17 0 0,3 1 1,-4-7 0,-1-1-1,-2-4 1,-2 2-1,-2-4 1,-1 1-1,-1 0 1,-2 1-1,-1 2 0,0 2 3,-2 3-3,2 1 1,-2 3-1,8 16 1,-9-21-1,9 21 2,0 0-3,-11-14 0,11 14 0,0 0 0,0 0 1,-2 18-3,2-18 2,5 27 0,-4-10 0,3 6 1,-1 4 0,0 2-1,1-1 1,0 4 1,-1 3-1,0 1 1,-2-2-1,1-4 0,0-2 0,-1-6 0,1-5 0,-1-1 0,-1-16 1,0 0-1,2 17 1,-2-17 0,0 0-1,-8-21 2,2 6-2,-4-2 1,-2-5-1,-4-5 0,2-8-1,-3 2 1,0-1 0,0-1 0,-1 0 0,4 0 1,-1 3-1,2 4 0,1 1 0,1 5 1,1 7-1,2 1 0,8 14 0,-11-14-1,11 14 0,0 0 1,0 0 0,0 0-2,18 22 2,-7-7-1,1 10 1,4 0-1,-1 5 1,1-1-1,0 1 1,-2 1-1,0-5 1,-2 2 0,-1-3 0,0-5 0,0-2 0,-1-3 1,-10-15-2,17 14 1,-17-14 1,15 3-1,-15-3 1,0 0 0,11-17-1,-11 17 0,0-20 1,-3 4 1,-1 1-2,-3-7 0,3 0-2,-1 0 2,0 2 0,1-3 0,-1 3 0,2 2-1,0 4 1,3 14-1,-4-26 1,4 26 1,-3-17-1,3 17-1,0 0 1,-3-16 1,3 16-1,0 0 1,0 0-1,0 0 0,0 0 0,0-15 3,0 15-3,0 0 0,0 0 0,0 0 0,0 0 0,13-17 0,-13 17 1,6-19-2,-3 5 2,-3 14-1,2-23 0,-2 23 0,-2-25-1,2 25 2,-3-18-1,3 18 0,0 0 0,-2-14 0,2 14-1,0 0 1,0 0 1,0 0-1,0 0-1,0 0 1,0 0 0,0 0 0,0 0 0,0 0-1,0 0 2,10 14-2,-10-14 1,1 24-2,1-2 0,-7-7-6,13 16-19,-11-7-6,3-1-3,0-23-1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370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311 764 2,'0'0'2,"0"0"-1,-22-14 0,22 14 0,-16-10 0,16 10 2,-15-10 2,15 10 1,-16-13 0,16 13 0,-12-14 1,12 14-1,-16-11 1,16 11-2,-19-8-1,19 8 0,-22-3-2,22 3 0,-20 0-1,20 0-1,-19 3 0,19-3 0,-14 7 1,14-7 1,0 0 0,-14 6 1,14-6 0,0 0 1,-14 3 0,14-3-1,0 0 0,-17 5-1,17-5-1,-16 4 0,16-4-1,-17 14 1,17-14-1,-17 22 0,16-20-1</inkml:trace>
  <inkml:trace contextRef="#ctx0" brushRef="#br0" timeOffset="1">24 1078 102,'10'8'0,"6"8"1,3-9-2,-1 4 2,3-4 0,-1 3-1,2-5 0,0 4 0,3-10 1,-2-1 0,-1-1 0,0-5 0,0-1 0,3-5-1,-5 3 2,2-6-1,-8 5 0,2-4-1,-5 2 2,-11 14-2,17-28 1,-17 28 1,2-33-2,-10 19 1,2-7-1,-7 5 1,2-7-1,-4 1 1,-4 2-1,0-1 0,-1 3 0,4-1 0,-3 2 0,4 1 0,-4 7 0,5 0-1,0 4 1,0 3-1,14 2 1,-25 7-1,25-7 0,-21 20 1,21-20-1,-19 25 1,12-8 0,-1 0-1,3 0 1,0 0 0,2-1 0,2 1 0,1-3 0,3 0 0,-3-14 1,12 22-1,-12-22 0,22 14 0,-22-14 1,28 4-1,-13-4 2,0-3-1,1-4 0,-16 7 0,23-21 0,-15 7 0,-3-1 0,-2-2 0,-6-4-1,-3 3 0,-4-3 0,-4 7 0,-3 2 0,-5 4 0,-3 7 0,-2 5 0,-1 7-1,0 6 1,1 4-1,11-3 1</inkml:trace>
  <inkml:trace contextRef="#ctx0" brushRef="#br0" timeOffset="2">24 1143 125,'16'8'0,"8"-4"0,2-8 1,0-2-1,-1-8 0,-2 2 1,-1-5-2,-3-4 0,-5-2 1,0 4-2,-5-4-1,7 3-3,-13 1-3,8 2-10,-11 17-9,3-14 2,-3 14-1</inkml:trace>
  <inkml:trace contextRef="#ctx0" brushRef="#br0" timeOffset="3">189 1821 12,'-28'2'12,"12"1"-13,2-2 0,-1 4 2,-1 0 2,0 2 2,1-2 3,-3 0 0,3 1 2,3-4-2</inkml:trace>
  <inkml:trace contextRef="#ctx0" brushRef="#br0" timeOffset="4">24 2109 109,'24'-2'2,"11"1"-1,-7-4 0,0-4 1,-5 1 0,-4-1 0,-3 1 0,-16 8 1,17-19-1,-17 19 1,3-26-1,-3 26 0,-9-27-2,1 13 1,-6-3-1,0 2 1,-3-4-2,-2 3 2,-1 6-2,-1-3 1,1 7-1,0 4 1,2 2-1,5 4 0</inkml:trace>
  <inkml:trace contextRef="#ctx0" brushRef="#br0" timeOffset="5">24 2137 125,'9'8'1,"6"1"0,7-3 0,-3-2 1,3-4 0,-5-7-1,3 1 1,-4-3 0,0-1-1,-16 10 1,23-25-1,-17 11 1,-3-3-2,-1 2 1,-4-5-1,-4-2 0,-3 0 1,-2 2-1,-3 1 1,-2 0-2,1 8 1,-6 1 0,4 5 0,0 8 0,-4 3-1,6 10 1,-2-1-1,8 2 1</inkml:trace>
  <inkml:trace contextRef="#ctx0" brushRef="#br0" timeOffset="6">24 2148 142,'5'5'0,"-5"-5"0,29 6 0,-29-6 1,26-3-1,-26 3 1,25-11 0,-25 11-1,24-22 1,-24 22 0,15-28-1,-10 14 0,-2-8 1,-3 0-1,0 1 1,-6 2-1,-3 0 1,-4 5-1,-1 2 2,-3 2-2,0 10 0,-4 4 0,-2 3-1,11 4 2</inkml:trace>
  <inkml:trace contextRef="#ctx0" brushRef="#br0" timeOffset="7">24 2171 148,'4'0'0,"29"-4"0,0-7 1,1-3 0,-6 0 0,-1-7-1,-5-5 0,-5 3 2,-5 1-1,-2-2 0,-9 3-1,-1-3 1,-6-1-1,-2 5 0,-6 6 1,-3 0-2,-2 3 0,-4 3 1,1 7-1,-2 2 1,2 9-1,-1 4 1,6 9-1,-4 4 1,16-16-1</inkml:trace>
  <inkml:trace contextRef="#ctx0" brushRef="#br0" timeOffset="8">24 2100 141,'12'7'-8,"-12"-7"-12,26-15-11,-12 1 1,-3-6 1</inkml:trace>
  <inkml:trace contextRef="#ctx0" brushRef="#br0" timeOffset="9">24 2729 109,'27'-10'2,"11"-15"0,1 1 0,-5-6 0,-1 5 0,-6-6-1,-4 6 1,-5-3-1,-6 5 0,-3-2-1,-5 9 1,-9 1 0,-5 1-1,-4 12 0,-3-3 0,-6 10-1,-4 1 1,-3 11-1,-1 0 0,1 8 1,-1-1-1,6 2 1,4-3-1</inkml:trace>
  <inkml:trace contextRef="#ctx0" brushRef="#br0" timeOffset="10">24 2738 119,'5'2'1,"19"-1"0,6-4 1,-4-8-1,6-1 0,-1-9 0,-1 1 0,-4-2 0,-1-6 0,-5 5-1,-2 3 1,-7-2 0,-5 3-1,-6 1 0,-6 2 0,-8 7 0,-7 4-1,-4 3 0,-1 1 1,-7 10-1,-2-1 0,3 12 0,-4-3 1,7 4-1,2-1 0</inkml:trace>
  <inkml:trace contextRef="#ctx0" brushRef="#br0" timeOffset="11">24 3153 178,'2'-7'0,"12"-38"-1,-1 6 1,1 3-1,-3 7 1,0 7 1,-2 3-1,-9 19-1,13-23 1,-13 23 1,0 0-2,0 0 1,0 0 0,0 0 0,0 0 0,8 18 0,-8 4 0,0 3 1,0 5-1,0 1 1,-2 3-2,1-4 1,-1-2 0,0-5 0,1-4 0,1-19-1,-2 18 1,2-18 1,0 0-1,0 0 0,0 0 1,0 0-1,-3-17 0,2 0 0,-1-3 0,-3-8-1,2-3 1,-2-4 0,1 0 0,1-3-1,0 2 1,-1 2 0,0 2 0,1 0 0,1 1 0,2 5-1,0-2 1,0 6 0,-2 0-1,4 3 1,-2 19 0,0-23 0,0 23 0,0 0-1,0-14 1,0 14 0,0 0 0,0 0 0,5 23-1,-1-9 0,0 10 1,2 4 0,0 5 0,3 4 0,-1 2 1,2 1-1,-1-2 0,-1 1 1,-2-10 0,-1 1-1,-1-8 0,-2-2 1,0-6-1,-2-14 1,-2 19-1,2-19 1,0 0-1,0 0 0,0 0 0,-9-22 1,6 0-1,-2-5 0,0-5 0,-4-7 0,1-5 0,-1-1-1,-2 0 2,0-8-2,0 5 1,1 3 0,3-4 0,0 10 0,4 7-1,3 5 1,-1 5 0,2 8 0,-1 14 0,6-15-1,-6 15 1,0 0 0,0 0 0,0 0 0,0 0-1,0 0 0,0 0 0,2 22 1,1 3-1,3 6 1,-1 4 0,3 11 0,0 2 0,-1 3 0,1-9 0,-1-4 0,-3-9 1,1-5-1,-3-6 0,-2-18 0,3 14 0,-3-14 1,0 0-1,0 0 0,0 0 0,1-23 0,-1 1-1,0-6 2,0-8-2,2-10 1,-1-4 0,2-3 0,1-3-1,-1-3 2,-2 1-1,1 4 0,-1-1-1,-1 7 2,-1 4-2,-2 2 1,1 5 0,1 6 1,1 3-2,0 6 1,0 2 0,0 6 0,0 14 0,1-19 0,-1 19 0,0 0-1,0 0-1,0 0 1,0 0 0,0 0 0,0 0 1,14 31-1,-9-6 1,1 3-1,2 5 2,-2 2-1,2 1 1,-2 0-2,-3-2 1,1-7 0,-3-4 1,1-1-1,-2-6 0,0-2 0,0-14 0,0 0 1,-2 15-1,2-15 1,0 0 0,0 0-1,0 0 2,-8-28-1,1 13-1,-6-10 1,0-5-1,-2-4 0,-1-7 0,-1 1 0,1-1 0,4-2 0,1-1 0,5 8 0,4 4 1,1 0-2,1 9 1,0 4 0,0 19 1,3-18-1,-3 18 0,0 0-1,0 0 1,6 32 0,-3-2-1,0 4 2,5 5-2,0 9 1,1 2-1,2 6 1,-3-3 0,-2-1 0,-1-10 1,-2-5-2,-1-1 1,-4-8 0,2-3 1,-5-8-1,2-3 0,3-14 0,0 0 1,0 0 0,0 0-1,0 0 1,0 0 0,2-17 0,-1-2-1,-4-9 0,-1-5 1,-4-7-1,-3-7 0,0 1 1,-5-11-2,-3-3 1,4-4 1,3 13-1</inkml:trace>
  <inkml:trace contextRef="#ctx0" brushRef="#br0" timeOffset="12">24 2002 176,'5'18'1,"-1"1"-2,-1-5 2,-3-14-1,0 0 1,0 0 0,0 0-1,8-23 1,-7-2 0,4-3 0,-4-8-1,1-8 1,0-2-1,-1-7 1,-2-5-1,1-3 0,-2 1 0,2-4 0,-2 1 0,4 6-1,-2 1 1,2 14-1,-1 8 1,1 7 0,-2 7-1,1 6 1,-1 14 0,0 0 0,0 0-1,13 14 2,-7 8-2,0 6 1,-1 6 0,1 8 0,-4 6 0,1 5 1,-5 5-1,-1-4 0,-2 1 0,1-7 0,-1-1 0,0-4 0,1-8 0,-1-7 0,3-10 0,2-18 1,-1 20-1,1-20 1,0 0 0,0 0 0,-5-18 0,4 1 0,-4-11-1,-3-3 0,-1-12 0,1-5 0,4 28 1</inkml:trace>
  <inkml:trace contextRef="#ctx0" brushRef="#br0" timeOffset="13">24 1412 184,'1'12'-1,"5"49"2,-1-5-1,-1-5 0,3-10 0,-3-12 0,3-7 1,-7-22-1,7 25 1,-7-25-1,0 0 0,0 0 1,10-16-1,-12-2 0,2-9 0,0-2 0,-3-13 0,0-10 0,-2-4 1,1-5-2,-1-9 1,0 2 0,1 1 0,-3 5 0,4 2-1,3 9 1,0 4 0,2 8 0,-1 14 0,1 5-1,3 5 1,-5 15 0,11-17-1,-11 17 1,15 7-1,-2 10 1,-1 10 0,2 7 0,0 10 0,0 1 0,-1 0 0,-2 2 0,-2-5 1,-2-3-1,-4-13 0,1-7 0,-4-19 0,3 22 0,-3-22 1,0 0-1,0 0 1,5-16-1,-3-1 0,-1-5 0,-1-12 1,2-7-1,-1-2 0,-1-7 0,0-8-1,-3 2 1,2-1-1,-1-4 1,2 7 0,0-1-1,3 5 1,-1 2 0,3 14 0,1 1 0,-2 10 0,3 7 0,-7 16-1,8-19 0,-8 19 1,0 0 0,9 16-1,-4 4 1,2 8-1,1 0 1,2 5-1,1 4 2,0 2-2,6-3 2,-8-6-1,5-10 0,-14-20 0,22 22 0,-22-22 0,14 11 1,-14-11-1,0 0 1,8-22-1,-8 6 0,-3-7 0,-3-5 0,-5-10 1,3-5-2,-5-5 1,1-4 0,6-5 0,-4 2 0,1 1 0,7-1 0,4 5-1,1 5 1,2 6 0,-1 10 0,3 5 0,-1 7 0,-6 17-1,14-17 1,-14 17 0,19 20-1,-7 2 0,2 3 1,0 11 0,2 4 0,3 4-1,-5 3 1,0 4 1,-2-9-1,-1 0 0,-3-6 0,0-11-1,-3-2 2,-2-4-1,0-5 0,-3-14-1,0 0 2,0 0-1,0 0 0,0 0 0,-8-25 0,-1-5 1,-2-7-2,-2-8 2,-4-8-2,-3-3 2,-1 1-2,1 7 2,3 3-2,3 12 1,3 7 0,11 26 0,-17-13 0,17 13 0,0 30-1,1-2 1,4 6 0,3 2-1,0 8 0,3-4-1,-2-7-1,10-1-6,-13-16-10,13 3-14,-5-19-2,1-11 2,-1-17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38.193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3408 4398 102,'14'-13'0,"2"-10"2,-4 7-2,-4-4 1,-3 3 0,-4 3 0,-1 14-1,-6-19-1,6 19 0,-17-7 0,3 10 0,-2 6-1,-3 5 1,2 5 0,-3 3 1,4 7-1,2-4 1,12-17-1</inkml:trace>
  <inkml:trace contextRef="#ctx0" brushRef="#br0" timeOffset="-2">3882 4269 18,'-22'-7'13,"22"7"5,-19-12-6,19 12-1,-20-11-1,20 11-1,-20-14-3,20 14-2,-24-20 0,24 20 0,-22-17-1,22 17 1,-23-14-2,23 14 0,-22-5-2,22 5 1,-19 8-2,19-8 1,-17 25-1,11-5 0,2 0 0,4 5 1,4 1-1,2 1 1,5 1 0,3-8 0,5 0 1,-6-10-1</inkml:trace>
  <inkml:trace contextRef="#ctx0" brushRef="#br0" timeOffset="-3">3879 4398 127,'11'-13'1,"-5"-8"0,-1-1-1,-9-8 0,-2 2 0,-6-5 0,-2 5-1,-4 4 1,0 0-1,-4 5 0,1 5 0,3 5 0,0 1 0,3 10 0,-2-4 0,17 2 0,-25 19 0,20-2 0,0 3 0,7 7 1,2 1 0,4 6 0,6-3 0,2-3 1,4-3 0,2-3 0,0-6 1,-5-10 0</inkml:trace>
  <inkml:trace contextRef="#ctx0" brushRef="#br0" timeOffset="-5">3854 4398 128,'20'-5'1,"-4"-12"2,2 0-2,-5-10 1,-2 2-2,-3-4 2,-5-1-2,-3-1 2,-5-2-1,-6 5 0,-3 4 0,-5 0 0,-3 7 0,-3 3-1,-1 6 1,-4 8-1,-4 5-1,1 7 1,-2 4-1,4 7 1,0 4-1,3 5 0,4 1 1,7 5-2,6-3 0,10 11-3,1-11-4,12-8-12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384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272 4366 115,'-8'-15'3,"8"15"0,-22-23-1,8 7-2,14 16 1,-25-26-1,25 26 0,-23-31 0,13 13 0,1 1 0,1 2 1,0-2-1,2-1 0,0 1 1,-1 2-1,1 1 0,6 14 0,-8-22 0,8 22-1,0 0 2,0 0-1,0 0 0,0 0-1,0 0 2,0 0-1,0 0 0,0 0-1,0 0 1,0 0 0,0 0 0,-3 20 0,3-20 0,3 14 1,-3-14-1,7 16 1,-7-16-1,4 20 0,-4-20 0,7 14 1,-7-14-1,4 14 0,-4-14 1,0 0 0,2 14 0,-2-14 0,0 0 1,0 0 0,0 0 0,0 0 0,0 0 0,-16 2 0,16-2-1,0 0 1,-17-19-1,17 19 0,-11-17-1,11 17 1,-9-17-1,9 17 0,-8-21 0,8 21 1,-5-14-1,5 14 0,0 0 1,0 0 1,0 0-1,0 0 0,0 0 0,0 0 0,0 0-1,0 0 1,-3 21-1,3-21 0,3 21 0,-1-7 0,-2-14 0,4 24 0,0-10 0,-4-14 0,4 14 0,-4-14 0,0 0 0,0 0 1,0 0-1,0 0 1,0 0-1,0 0 0,0 0 1,-1-16 0,1 16-1,-13-29 1,5 7-1,-3-3 0,0-9 1,-3-5 0,2 0-1,5 18 1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385"/>
    </inkml:context>
    <inkml:brush xml:id="br0">
      <inkml:brushProperty name="width" value="0.06667" units="cm"/>
      <inkml:brushProperty name="height" value="0.06667" units="cm"/>
    </inkml:brush>
    <inkml:brush xml:id="br1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-6 4040 27,'-2'10'25</inkml:trace>
  <inkml:trace contextRef="#ctx0" brushRef="#br1" timeOffset="1">111 2838 17,'0'0'22,"0"0"0,0 0 0,0 0-17,-2-14-4,2 14-1,-15-17 0,15 17 0,-22-22 1,8 8 1,-2-2 0,-2-2 1</inkml:trace>
  <inkml:trace contextRef="#ctx0" brushRef="#br1" timeOffset="2">24 2726 125,'4'1'1,"23"-6"0,7-7 0,2-7 0,0-2 0,0-11 0,-2 4 0,-6-6 0,-1 3-1,-8 3 1,-7 3-2,-7 2 1,-7 6-1,2 17-1,-23-13-1,4 19 0,-6 5-2,2 14-6,-7 5-15,3 7-1,7 11 1,-3-4 1</inkml:trace>
  <inkml:trace contextRef="#ctx0" brushRef="#br1" timeOffset="3">24 3220 96,'9'-1'6,"8"-8"-1,3 3 0,-4-7-1,-1 5 0,-5-6 0,-1 0-2,-4-4-1,-4 4 0,-5-3-1,-2-1 1,-5 4-2,-5 2 1,-3 4-1,-4 3 0,0 9 0</inkml:trace>
  <inkml:trace contextRef="#ctx0" brushRef="#br1" timeOffset="4">24 3401 136,'23'-4'2,"5"-13"1,5-1-1,-7-7 0,2-1-1,-7-2 1,-4 2-1,-6-7 0,-3 6 0,-7-2 0,-5 1 0,-7 4-2,-3 4 1,-7 3 0,-5 6 0,-4 10 0,-6-1 0,3 8-1,12 0 1</inkml:trace>
  <inkml:trace contextRef="#ctx0" brushRef="#br1" timeOffset="5">24 3271 153,'21'-5'1,"4"-3"0,-5-4 0,1-1 1,-7-2-1,-3 1 0,-5 0 0,-3 0-1,-3 14 1,-4-27-1,4 27-1,-18-20 1,18 20-1,-25-11 0,10 14 1,-1-1-1,16-2-1,-27 20 1,27-20 0,-16 24 0</inkml:trace>
  <inkml:trace contextRef="#ctx0" brushRef="#br1" timeOffset="6">24 3211 153,'5'10'-1,"5"5"0,4-5 2,2-1-1,2-4 1,1-5 0,0-5 0,-2-3 0,-3-1 0,-14 9 0,21-24 0,-15 9 0,-5-1 0,-2-2-2,-4-1 2,-4-1-1,-4 3 0,1-1 0,-6 3-1,0 2 2,-3 7-1,-1 5-1,2 4 0,-1 7 1</inkml:trace>
  <inkml:trace contextRef="#ctx0" brushRef="#br1" timeOffset="7">122 3931 36,'0'0'25,"-3"-24"3,-4 7-2,3-1-23,-7-4-3,-2 3 1,1 3-2,-4 1 0,-1 4 0,2 5 0</inkml:trace>
  <inkml:trace contextRef="#ctx0" brushRef="#br1" timeOffset="8">24 3813 121,'1'-1'2,"25"-20"0,4-6 0,-3-6-1,-1 4 0,-7-4 1,-3 4-1,-5 1 1,-5 1-1,-6 1 1,-3 5-1,-11 7 0,-5 3-1,-6 7 0,-3 4-1,-7 4 0,-1 6 0,34-9 1</inkml:trace>
  <inkml:trace contextRef="#ctx0" brushRef="#br1" timeOffset="9">24 3822 137,'31'-2'2,"1"-1"-1,-7-5 1,0 0-1,-6-4 1,-2 0-1,-7-2 0,-4-4 0,-6 4-1,-5-1 0,-2-4 0,-6 4 0,-3 2-1,-4 1 1,1 2-1,-4 4 0,4 1 1,-1 7-1,2 6 0,13-5 1</inkml:trace>
  <inkml:trace contextRef="#ctx0" brushRef="#br1" timeOffset="10">24 3717 140,'9'7'-1,"13"2"1,4-4 1,5-7-1,4-4 1,1-7-1,-5-2 2,-1-4-1,-7-3 0,-2-3-1,-10-6 0,-7 6 0,-10-1 0,-7 7 0,-5-1-2,-6 6 0,-2 6-1,-7 7-2,3 19-4,-9-7-13,9 16-6,1-1 0,-1 7 0</inkml:trace>
  <inkml:trace contextRef="#ctx0" brushRef="#br1" timeOffset="11">-8 4210 87,'9'-4'7,"26"-5"-2,-7-7 0,3 4 0,-6-8-1,-1 6-1,-7-5 1,-1 5-1,-7 0 0,-9 14-1,8-23 0,-8 23 0,-14-16-1,0 11-1,-8 4 0,-2 1 0,-6 4 0,-1 7-1,-2 3 0,1 5 0,30-18 0</inkml:trace>
  <inkml:trace contextRef="#ctx0" brushRef="#br1" timeOffset="12">-8 4220 132,'12'-7'2,"6"-9"-1,-3 0 0,-4 2 1,-4-1-2,-4-1 1,-3 1-1,-7 1 0,7 14 0,-28-17 0,9 12-1,7 4 0</inkml:trace>
  <inkml:trace contextRef="#ctx0" brushRef="#br1" timeOffset="13">2 4011 163,'10'35'-1,"4"7"1,-3-2-1,2-1 0,-2-9 1,-3-4 0,-1-5 0,0-6 0,-7-15 0,6 14 0,-6-14 1,0 0 0,0 0-1,0 0 1,-8-26 0,2 6-1,-5-4 0,0-4 0,-5-8 1,4-4-1,-2-4 1,0 2-1,14 40 1</inkml:trace>
  <inkml:trace contextRef="#ctx0" brushRef="#br1" timeOffset="14">24 3926 167,'5'16'-1,"8"16"0,-2-7 1,-3-5-1,1-4 1,-9-16 0,11 14 0,-11-14 1,0 0-1,0 0 1,11-16 0,-11 16 0,0-29 1,-3 6 0,-2-7-1,-1-3 0,-2-7 0,-1-5 0,-2-7-1,0-4 1,3 3-1,1 7-1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00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</inkml:definitions>
  <inkml:trace contextRef="#ctx0" brushRef="#br0">392 9 0,'0'0'0,"-1"15"0,1-15 1,0 22 0,0-22-1,-2 23 1,2-23 0,-4 21 0,4-21 0,-7 23 0,7-23-1,-6 20 1,6-20 0,-6 22-1,6-22 0,-5 23 0,5-23 1,-1 19-1,1-19 0,0 19 0,0-19 1,0 18-1,0-18 0,1 19 0,-1-19 1,0 17-1,0-17 0,0 19 0,0-19 0,0 22 0,0-22 0,-1 20 1,1-20-1,-2 22 0,2-22 0,-2 18 0,2-18 1,-1 14-1,1-14 0,0 0 0,-2 16 1,2-16-1,-1 17 0,1-17 0,0 20 0,0-20 0,0 21 0,0-21 0,0 15 0,0-15 1,0 0-1,0 0 0,0 0 1,0 0 0,0 0 1,-2 14-1,2-14 1,0 0 1,0 0 1,0 0 2,-9 14-1,9-14 1,0 0 0,0 0-1,-21 6 0,21-6-1,-17 0-2,17 0 0,-20 2-2,20-2 1,-20 2-1,20-2 0,-18 1 1,18-1 0,0 0 1,-14 0 0,14 0 0,0 0 0,0 0 2,0 0-2,-19-11 0,19 11 0,-14-11-2,14 11 1,-15-12-1,15 12 1,-19-8-2,19 8 2,-17-9-1,17 9 0,-17-2 0,17 2 1,-19-3 0,19 3 0,-19-5 0,19 5 0,-22-4 0,22 4 0,-19-3 0,19 3 0,-20-2 0,20 2-1,-16 0 0,16 0 0,0 0-1,-14 0 1,14 0 0,0 0 0,0 0 0,0 0-1,0 0 1,0 0 0,0 0-1,0 0 1,0 0 0,0 0-1,0 0 1,0 0 0,0 0 0,0 0 0,0 0-1,0 0 1,0 0 0,-7 16 0,7-16-1,0 0 1,9 18 0,-9-18 0,12 17 0,-12-17 0,19 16-1,-19-16 1,27 14 0,-27-14 0,26 12 0,-10-7 0,1 1 0,-1-4 1,3 4-2,-4-3 2,4-1-2,-2 2 2,0 0-1,-2 0 0,2-1 0,-2 1 0,1-4 0,-16 0 0,28 1 1,-28-1 0,28-3-1,-10 0 1,-18 3 0,23-6 0,-23 6 1,22-10-1,-22 10 0,20-14 0,-20 14 0,14-12 0,-14 12 0,14-17 0,-14 17-1,16-21 0,-8 7 0,-8 14 0,15-18 1,-15 18-1,15-22 0,-15 22 1,9-22 0,-9 22 0,6-22 1,-6 22-2,5-25 1,-5 25 0,1-26 0,-1 26-1,0-23 1,0 23-1,-3-22 2,3 22-2,-3-24 0,3 24 0,-8-24 1,8 24-1,-6-27 0,6 27 0,-9-26 0,9 26 0,-8-24 0,8 24 0,-8-20 0,8 20 0,-9-19 0,9 19 0,-10-17 0,10 17 0,-6-17 0,6 17 0,-8-14 0,8 14 0,0 0 1,-11-17-1,11 17 0,0 0 0,0 0 0,-15-13 0,15 13-1,0 0 1,0 0-1,-14-12 1,14 12-1,0 0 0,-11-16 1,11 16-1,0 0-1,-25-20-2,25 20-5,-16-9-6,16 9-13,0 0 2,-20-6-2</inkml:trace>
  <inkml:trace contextRef="#ctx0" brushRef="#br0" timeOffset="1">139 331 1,'0'0'1,"-14"-5"-1,14 5 1,0 0 0,0 0 0,0 0 0,0 0 0,0 0-1,0 0 0,0 0 0,-2 17-1,2-17 0,14 16 0,-14-16 1,25 23 0,-9-13 0,-2-4 0,2 0 0,6-9 0,0 5 0,1-2 1,1-5-1,4-4 1,0-5 0,-2-2 0,4-4 1,-8-2-1,0-3 1,-3-3 0,-2 2-1,-6-4 1,-3 7 0,-4-2 1,-4 1-1,-3 4 2,-3 0-1,-3 1-1,-5 2 0,14 17-1,-30-23-1,14 13-1,-3 3 0,4 5 0,-4 2 0,3 5 0,2 1 0,0 2 1,0 3 0,-2 1 0,4 7 0,-1-5 0,2 6 0,2 2 1,1 1-1,0 0 0,5-1-1,5 2 1,-1-4 0,7 3 0,0-6 0,3-1 0,-11-16 0,22 19 1,-22-19 0,23 7 1,-23-7 1,22-7 0,-22 7 0,16-18 1,-16 18-1,12-26 1,-7 12-1,-2-5-1,0 4 0,-1-4-1,-2 5 1,-3-3 0,3 17 0,-10-25-1,10 25 1,-18-17 0,18 17-1,-32-6 0,14 6-1,-3 4 0,1 3 0,-2 3 0,2 3 0,-2 2 0,3 3 0,3 2 0,1-1 0,4 1 0,0-2 0,5 4 0,1-6 0,5 1 0,0-17 0,8 22 0,-8-22 1,17 9 1,-3-7 0,-14-2 0,27-13 1,-27 13 0,25-19-1,-14 4 0,-11 15 0,18-31-1,-10 14 0,-3 1 0,-2-1 0,-3-2 1,-2 1-1,-2-1 1,-1 0-1,-3 2 0,2 2 0,-7-3-1,3 3 0,10 15 1,-27-17-1,11 12 0,1 3 0,-3 4 0,0 6-1,2 1 1,-3 5 0,2 3 0,0-1 0,1 3-1,1-2 0,4 0 0,1-2-1,6 3-1,4-18 0,-2 21-4,2-21-8,0 0-9,28 13-1,-28-13 1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02"/>
    </inkml:context>
    <inkml:brush xml:id="br0">
      <inkml:brushProperty name="width" value="0.15875" units="cm"/>
      <inkml:brushProperty name="height" value="0.15875" units="cm"/>
      <inkml:brushProperty name="fitToCurve" value="1"/>
    </inkml:brush>
  </inkml:definitions>
  <inkml:trace contextRef="#ctx0" brushRef="#br0">33 0 4,'0'0'4,"0"0"0,0 0 0,0 0-1,0 0-1,0 0-1,0 0 2,0 0 0,0 0 1,0 0 1,0 0 0,0 0 1,0 0-1,0 0 1,0 0-1,0 0 0,0 0-2,0 0 1,0 0 0,0 0 1,0 0-1,-6 14 0,6-14-1,0 0 0,-6 14 0,6-14-1,0 0 1,-4 14-1,4-14 0,0 0 0,0 0 0,-3 19 0,3-19 1,0 0-1,-1 20 0,1-20 0,1 22-1,-1-22 0,-1 23 0,2-9 0,-2 0 0,1 2-1,0-1 1,-2 4 0,2-3-1,2 2 1,-2-4-1,1 7 1,-1-7 0,0 3-1,-1-2 1,1 1-1,-3 1 1,3-1-1,-2 1 1,0 0-1,2 0 1,0 2-1,2-1 0,0-2 1,1-2-1,-2 5 1,1-4-1,-1 1 1,1 1-1,-2 0 1,0-2-1,0 6 1,0-3-1,0 3 1,0 0 0,2 0 0,-2-4-1,3 3 0,0 2 1,0-2-1,0-1 1,-1 3-2,-1-5 2,-1 3-2,-1-1 2,1-1-2,-2-1 2,-1-1-1,-2-2 1,5 2-1,-1-2 0,-1 0 1,2 3 0,0-2-1,-1 1 0,-1 1 0,0 2 1,1-2-1,-2 0 0,1 3 1,-1-4-2,0 4 2,0-3-1,3 5 1,-2-5-1,2 2 1,0-1 0,0 0-1,0-3 1,0-1-1,0-14 0,2 27 0,-2-10 1,-2 0-1,2-17 0,-1 29 0,1-7 1,1-2-1,-2 1 0,2-3 0,1-2 0,-1 3 0,2 1 0,-1-3 1,1-1-1,-1-1 0,-1 1 0,-1-1 1,0 1-1,2-2 0,-2 1 1,1 1-1,-1-16 0,4 28 0,-4-28 1,6 28-1,-6-28 0,6 28 1,-6-28-1,5 27 2,-4-12 0,2 5-1,-1 1 0,-2-21-1,2 29 2,-2-10-2,1-2 1,1 3-2,-2-1 2,0-19-1,3 28 1,-2-6-1,-1-22 0,5 25 1,-5-25 0,5 23-1,-5-23 0,3 22 1,-3-22-1,3 20 0,-3-20 1,3 23-1,-1-9 0,-2-14 0,3 21 1,0-6-1,-1-1 0,1 0 0,-2 3 0,2 1 0,1 2 0,-3 2 0,4-4 0,-2-1 0,0 4 0,0-3 0,-3-18 0,5 30 0,-4-15 0,3 3 0,-3-4 0,-1 4 0,3-2 0,-1 1 0,-1 5 1,1-4 0,1 3-1,0-4 0,0 2 0,2 1 0,-2-5 0,0 6 0,2-3 1,-2 1-1,-1 1 0,-1-1 0,2 1 1,-3-4 0,2 4-1,-4 0 0,7-4 0,-7-1 0,2 1 1,2-1-2,-2-1 1,2 0-1,-2 0 2,0-14-2,-2 27 2,7-11-2,-5-16 2,4 26-1,-2-10-1,1 1 1,2 0 0,-4 0 0,1 0 1,-1-3-1,-1 2 0,0-16 0,-3 26 1,3-10-2,-1-2 1,2 4 0,1-2 0,-1 4 0,3-1 0,-1 6 0,1-5 0,-2-6 0,3 3 0,-5-17 0,1 22 0,-1-22 0,2 17 0,-2-17 0,0 23 0,0-5 0,-2-3 1,1 5-1,-1 4 0,1-1 1,-3 4-2,1-9 2,0 2-1,2-2 0,-4-1 0,3 1 0,-1-2 0,0-2 0,0 3 0,0 0 0,-2 0 0,0-1 1,1 3-1,4-19 0,-10 25 0,10-25 0,-9 23 0,6-9 0,3-14 0,-5 20 0,5-20 0,-3 17 1,1-3 0,2-14-1,0 24 1,0-24 0,2 25-1,-2-11 1,0 0-1,0 0 0,0-14 2,2 23-2,-2-23 1,-2 22-1,2-22 1,2 17-1,-2-17 1,1 17 0,-1-17-2,3 19 1,-3-19 0,3 18 0,-3-18 0,5 22 1,-5-22 0,5 22-1,-5-22 0,5 26 0,-5-26 0,6 25 0,-3-6 1,0-2-2,-3-17 1,6 31 0,-3-9 1,1-5-1,2 5 0,-3-6 0,-3-16 0,5 25 0,-4-11 0,2 1 0,-3-15-1,0 0 1,5 17 0,-5-17 0,0 0 0,5 20 1,-5-20-1,0 0 0,1 19 0,-1-19 1,2 19-1,-2-19 0,-2 25 0,2-25 1,0 26-1,0-26 0,-1 22 0,1-22 0,0 25 0,0-25 1,0 14-1,0-14 0,0 0 0,-2 20 0,2-20 0,0 0 0,0 0 0,0 14-1,0-14 1,0 0 0,0 0-1,-3-15 1,3 15-1,-5-28 0,2 3-1,-6-6-2,6-2-1,-11-17-4,17 16-13,-19-29-14,8 6 0,-7-15-2,4 4 3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03"/>
    </inkml:context>
    <inkml:brush xml:id="br0">
      <inkml:brushProperty name="width" value="0.15875" units="cm"/>
      <inkml:brushProperty name="height" value="0.15875" units="cm"/>
      <inkml:brushProperty name="fitToCurve" value="1"/>
    </inkml:brush>
  </inkml:definitions>
  <inkml:trace contextRef="#ctx0" brushRef="#br0">60 0 6,'0'0'8,"0"0"-1,0 0-3,0 0-1,0 0-1,0 0 0,0 0 1,0 0 0,-3 17 2,3-17 1,-2 14 0,2-14 1,-1 14 0,1-14-1,0 20-1,0-20 1,1 25-2,-1-9-1,2 0 0,-4 1-2,4-2 0,-4-1 1,2 0-1,0-14 1,-3 24-1,3-24 1,-3 20 0,3-20-1,-2 23 1,2-23 0,-4 24-1,4-9 1,0-15-2,-5 27 0,2-12 1,3 2-1,-2-3 0,4 3 0,-1 2 0,1-3 0,-1 2 0,1 1 0,1-2 1,-1-3-1,-2 2 0,0-2 1,1 1-1,-1-1 0,0 2 0,0-2 0,2 0 1,-1 0 0,1 5 1,-2-4-2,3 2 3,-4-1-3,4 0 3,-3-2-2,1 3 0,-1-17 0,-1 28-1,1-28 1,-3 26 0,3-26 1,-7 28-2,7-28 1,-6 28 0,0-12 1,4-2-1,-3 1-1,4 1 1,-2-1-1,1 4 1,1-2 0,1 4-1,1 0 1,1 1-1,-2 0 1,3 0 0,-2 0 0,1-1-1,0 0 0,-2 0 1,0 0-1,0 2 0,0-1 0,-2 1 1,0 4-1,1-4 0,1 5 1,1 0-1,-1 2 0,4-2 1,-1 1-1,-2-1 0,1-1 0,-1 1 0,-1 0 0,-1-6 0,-2 1 0,-2-1 0,-1-2 1,3 0-1,-4 0 0,3 1 0,1-3 0,-1 4-1,1-3 2,2 4-1,1-3 1,0-1-1,0 0 1,1-1-2,-2 0 3,4-3-2,-2 1 0,-1-2 0,4 4 0,-3 0 0,1-1 0,1 0 0,2 0 0,-2 2 0,1-1 0,1-2 0,-2-1 0,0 3-1,2-1 1,-3 0 0,1-2 0,-2-1 1,1 0-1,-1 2 0,1-2 0,1 0 0,-3-14 0,2 26 0,-1-12 0,1 4 0,-1-3 0,-1 2 0,0 0 0,0 1 0,0 0 0,0 1 0,0 0 0,-1 1 0,1 0 0,0-1 0,0-1 0,0 0-1,-2 0 1,4 1 0,-4-3 0,2-1 1,0 2-1,0-3 0,0-14-1,0 28 2,0-28-1,2 28 0,-2-28-1,1 27 1,-1-27 0,0 26 0,0-12 1,-1 0 0,-7 5-1,8-19 0,-5 28 1,4-11-2,-2 0 2,1-3-2,-1 2 1,1-1-1,2-15 1,-1 28-1,1-28 1,1 21 1,-1-21-1,-3 23 0,3-23-1,-5 23 1,5-23 0,-3 22 1,3-22-2,-3 24 1,3-24 0,-1 23 0,1-23 0,-3 23 0,3-23 0,-5 20 0,5-20 0,-6 25 0,6-25 0,-5 28 0,5-6 0,0-5 0,1 5 0,1 0 0,1-3 0,0 1 0,2 0 0,-2 0 0,0-6-1,-1 3 1,-1-1 0,2 1 0,-1 2 0,0-4 1,-1 3-1,2-3 1,0 2-1,2 0 0,-2-1 1,2-1-1,-3 1 1,1 3-1,0-4 0,-2 2 0,1 1 1,1-3 0,-1 2-1,1-3 0,0 2 1,2-2-1,-5-14 0,6 26 0,-6-26 0,8 19 1,-8-19-1,3 20 0,-3-20 1,1 17-1,-1-17 1,3 18-1,-3-18 0,2 18 1,-2-18 0,2 19-1,-2-19 1,1 19 0,-1-19 1,0 18-2,0-18 2,0 19-2,0-19 1,2 16-1,-2-16 0,1 20 0,-1-20 1,3 18-1,-3-18 0,0 21 1,0-21-1,2 26 0,-2-26 0,0 20 1,0-20-1,-2 21 0,2-21 0,-1 18 1,1-18-1,-2 17 1,2-17 0,-3 24-1,3-24 1,-5 22-1,5-22 1,-1 21 0,1-21-1,0 21 1,0-21 0,1 21-1,-1-7 1,0-14 0,5 27 0,-5-27 0,0 28 0,0-28-1,2 22 0,-2-22 1,-2 17-1,2-17 0,0 15 0,0-15 1,0 0-1,0 0 1,2 14-1,-2-14 1,0 0 0,1 16-1,-1-16 0,2 16 0,-2-16 0,0 20 0,0-20 0,1 23 0,-1-23 0,0 19 0,-1-5 1,1-14-1,-2 20 0,2-20 0,0 14 0,0-14 0,-1 14 0,1-14 0,0 0-1,-2 14 2,2-14-1,0 0 0,-1 14 0,1-14 0,0 16 0,0-16 0,0 0 0,0 0 0,0 0-1,-4 14 1,4-14 0,0 0-1,0 0 0,0 0 0,-4-19-2,-4-4-3,8 23-6,-20-42-22,12 11-1,-8-12 0,7 5 1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04"/>
    </inkml:context>
    <inkml:brush xml:id="br0">
      <inkml:brushProperty name="width" value="0.15875" units="cm"/>
      <inkml:brushProperty name="height" value="0.15875" units="cm"/>
      <inkml:brushProperty name="fitToCurve" value="1"/>
    </inkml:brush>
  </inkml:definitions>
  <inkml:trace contextRef="#ctx0" brushRef="#br0">67 182 2,'0'0'19,"0"0"-3,0 0-11,0 0-3,0 0-1,0 0-1,0 0 1,0-15-1,0 15 1,0 0 0,0 0 0,0 0 1,0 0 1,0 0 0,0 0 1,0 0 1,0 0-1,7-14 2,-7 14-1,0 0 1,0 0-1,0 0-2,0 0 1,0 0-2,0 0 0,0 0 0,0 0-1,0 0 0,0 0-1,0 0 1,0 0 0,0 0 0,0 0 1,-2-14-1,2 14 1,0 0 0,0 0-1,-1-14 1,1 14 0,0 0-1,0 0 0,0 0-1,-2-16 1,2 16 0,0 0-1,-2-16 0,2 16 0,0-17 0,0 17 0,0-22 1,0 22 0,0-21-1,0 21 2,0-19-1,0 19 1,0 0-1,0 0 1,0-14-1,0 14 0,0 0-1,0 0 0,0 0 0,0 0 1,0 0-1,0 0 0,0 0 1,0 0-1,0 0 1,0 0 0,0 0-1,0 0 1,0 0-1,0 0 0,0 0 0,0 0 0,0 0 0,0 0 0,0 0 0,0 0 0,0 0 0,0 0 0,0 0 0,14 9 0,-14-9-1,0 0 2,11 19-1,-11-19 0,13 20 0,-13-20 0,9 25 0,-9-25 1,13 27 0,-7-12-1,0 1 1,1-1 1,-3 1-1,4 3 1,-3-2-1,1 3 0,0-1 1,1 3-1,-3-5 1,3 5-1,-3-4 0,1 6 1,-4-4 0,4 2-1,-5-1 0,3 0 0,-3-1 0,2 2 1,-4-2-2,4 2 1,-4-3-1,2-1 1,0 1-1,0 1 1,-1-1 0,2 0 0,-1 1 0,2 0 0,-2-3-1,0 7 0,0-3 1,1 3-1,-4 2 1,2-1-2,-2 0 1,3 0-1,-2 5 2,2-5-2,0-2 1,2 0 0,1-2 0,0 0 0,2 0 0,-1 0 1,-2 0-1,3-1 1,-2 0-1,0 4 1,-2-7-2,2 6 2,-1 2-1,0 0 1,1 3-1,0-3 0,-2 0 1,3 0-1,-3 4 1,1-5 0,-1-1-1,-1-1 1,2 0-1,-2 4 0,-2-1 0,1 0 1,-2-1-1,-1 0 0,0 1 0,-1-1 0,0-2 0,1-4 1,-3 2-2,3-2 2,-1-1-1,0 0 0,2-2 0,-2 3 1,1-3-1,-1 5 1,0 1 0,2-1-3,0 0 3,0-1-2,-2 1 1,4-3-1,-1 4 1,1-7-2,1 0 2,0-14 1,-5 29 0,5-29-1,-3 24-1,3-9 2,0 1-1,1 6 1,-1-2-1,4 6 0,-1-4 0,0 6 1,0 3 0,0-1 0,0 0-1,0-9 1,-1 4 0,1 0-1,-1-3 1,-1 5-1,2-6 1,-1 4 0,-2 3-1,0 3 0,0 1 1,0-3-1,0 5 1,-2-1-1,-1-2 0,2-1 1,-1-4-1,2 3 1,-3-6-1,1 2 1,-1-5-1,2 0 0,-3 1 1,4-1 0,-1-3-1,-2 2-1,1-2 1,1 1-1,1 1 1,1 0-1,-1 3 2,-1-2-2,4 0 1,0 0 0,0 2 0,0 2 0,2-3 0,-2 4 1,0-3-2,2 6 1,-1-1 1,1 4-1,-2-5 0,0 1 0,1-2 0,-3 1 1,2-4-1,-1 0 0,-1-5 0,1 2 0,-2-1 0,2 3 0,-4-1 0,2-1 0,-2 4 1,1-1-1,-1 7 0,1-2 1,-2-1-1,-1-1 0,1 0 1,2 2-1,-1-4 0,-1 0 1,0-1-1,1-5 1,-2 7 0,1-5 0,-2-5 0,2 1 0,3-15-1,-10 23-1,10-23 2,-7 30-1,7-30-1,-5 19 1,2-4 0,3-15 0,-5 24 1,3-10 0,2-14-1,-3 20 0,2-6 0,-1 0 0,2-14 0,0 28 0,0-12 0,0-16 0,2 31 0,-4-16 0,2-1 0,0 0 0,0 0 0,0-14 0,-3 21 0,3-21 0,-2 17-1,2-3 1,0-14-1,0 14 2,0-14-1,0 17 0,0-17 0,0 16 0,0-16 0,-3 14 1,3-14-1,0 20-1,0-20 1,0 19 0,0-4 1,0-15-1,2 30 0,-2-30 0,-3 23 1,3-23-2,-2 28 1,2-28 0,-1 16-1,1-16 0,0 0 0,-3 15 0,3-15-1,0 0-2,0 0-2,-29-20-11,29 20-21,-37-37 0,10 13-1,-12-27 2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05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491 76 18,'-15'-5'12,"15"5"-2,-14-9 0,14 9-1,-14-10-1,14 10-2,0 0-1,-14-14-1,14 14 1,0 0-1,-19-18 0,19 18 0,0 0-1,-17-11 1,17 11 0,0 0 0,-18-11-2,18 11 2,0 0-1,0 0-1,0 0 0,0 0-1,0 0 1,0 0-1,0 0 1,0 0-1,0 0 0,0 0 0,0 0 0,0 0-1,0 0 1,0 0-1,0 0 1,0 0 0,0 0-1,0 0 0,0 0 1,0 0 0,0 0-1,0 0 1,0 0-1,0 0 0,0 0 1,0 0-1,0 0 0,0 0-1,0 0 1,0 0-1,0 0 1,0 0 0,0 0 0,0 0 1,0 0-1,0 0-1,0 0 1,-6 19 1,6-19-1,0 0 0,2 15 0,-2-15 0,0 16 0,0-16 1,0 15-1,0-15 1,0 17-1,0-17 0,3 18 0,-3-18 1,1 23-1,-1-23 1,4 25-1,-4-25 1,3 26-1,-2-9 1,2 2-1,-1-2 1,1 0-1,0 2 0,0 0 0,-1 1 1,-1-3-1,-1 0 1,2 0-1,-2 0 1,0-17-2,-2 28 2,1-12-1,-1 1 0,1 0 0,-2 0 1,-1 1-1,0 0 0,1 4 0,0-2 1,1-9-1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06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5547 4331 185,'32'-3'0,"23"-2"0,-2 5 0,1-4 0,-1 4-1,-2-7 1,1 6 0,-4-2 0,-16 2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07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6123 4298 183,'16'-1'0,"31"-1"0,-1 5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08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6834 21 16,'0'0'11,"-5"-14"0,5 14-1,0 0-2,-11-14-1,11 14-2,-6-14 3,6 14-3,-3-14 2,3 14-2,0 0 0,-5-22-2,5 22 2,0 0-3,0 0 0,0 0 0,0 0-1,0 0 1,-6 21-3,4-6 2,4 5-1,-2 2 0,0 6 1,1 0 0,3 5-1,-1-5 2,0 5 0,0-5 0,3 0 0,-3 1-1,2 1 1,-2-2-1,0-2 1,0-1-1,1 2 0,-3-2-1,1 3 1,-1-6-1,2 1 1,-1 0 0,-1 1-1,1-3 0,0 6 1,1-7 0,-2 5 0,1 0-1,1 1 1,-3-2 0,5 2 0,-2-6 0,-2 1-1,3-3 1,-1-2 0,0-2 0,-3-14 0,6 22-1,-6-22 1,3 18-1,-3-18 1,5 14-1,-5-14 0,3 14 0,-3-14 1,2 14-1,-2-14 1,0 0-1,0 0 0,0 0 1,3 14 0,-3-14 0,0 0 0,0 0-1,0 0 2,0 0 0,0 0 0,0 0-1,0 0 1,0 0-1,-5-20 0,5 20 0,-8-20-1,2 3 1,0-3-1,-2-2 2,0-5-4,-1-4 2,1-3 0,-2-3 0,3-2 0,-1-2 0,0-4-1,2-3 1,-2 3-1,2-4 1,2 7 0,0-1 0,1 4 0,-2 3 0,2 6-1,1 4 2,-2 3-1,2 4 0,-1 2 1,-2 1-1,1-4 0,0-3 0,0 1 1,1 0 1,-1 0-1,1 2-1,2 1 1,-1 2 0,2 17-1,0 0 0,-3-15 0,3 15 0,0 0 0,0 0 0,0 0-1,0 0 1,0 0 0,0 0 0,0 0-1,8 17 0,-3 1 1,1 0 0,2 6-2,1 6 2,2 0-1,1 2 1,1-1-1,-4 2 2,1-2-2,-2 5 2,-2-3-1,0 3 0,-1 3 0,-2-4 0,-2 4 1,3-1-1,2-4 0,-3 2 0,5-4 2,0-5-2,-1-4 1,1 4-1,0-4 0,0-1 0,0 1 0,-2 1 1,-1 2-1,-4 0 1,2 3 0,1-3-1,0 0 1,-1 2 0,2-1-1,1-1 1,2-1-2,-2 2 1,2-4-1,-2 0 1,1-1 0,1 0 1,-2-3-2,-3-4 1,3 1 0,-1-1 0,3 1 1,-1 0-1,0 2 0,-1-2 0,3 1 0,-1 0 0,2 2 1,-3-2-1,0 0 1,0 0-1,1 0 0,-1 0 0,-3 1 0,4-1 0,-5 0 1,2 5-1,-2-4 0,-3-1 0,3-3 1,-1 7-1,-1-3 1,-2 1-1,1-2 0,-2-1 0,2 1 0,-1 3 0,-1 3 0,-3-9-1,1 4 1,1-3 0,1-1 0,2-14 0,-6 25 0,6-25 0,-7 17 1,7-17-2,0 0 1,-3 16 0,3-16 0,0 0 0,-4 14 0,4-14 0,0 0 0,0 0 1,0 0-1,0 0 0,0 0 0,0 0 0,-5-22-1,-3 0 2,0-3-2,-1-7 1,-4-6 0,1-5 0,-2-6 0,0-2-1,1 1 2,1-1-1,-1 1 0,-1-1-1,-2-2 0,2-2 1,0 1 1,3-1-1,-1 1 1,4 4-1,0 0 1,2 6 0,4 6 0,-1 6-1,2 11-1,-1 5 1,2 16 0,0-16 0,0 16 0,0 0 0,0 0 0,0 0 0,0 0 0,0 0 0,0 0 0,0 0-1,0 0 1,2 25 0,-2-8 0,1 2-1,2 8 1,1 7 0,0 8 0,2 3 0,-1 3 0,0 4 0,3-1-1,-4 2 1,1 2 0,3-3 0,-3 1 0,-2-1 0,-2-4 0,1-3 0,1-1 1,-5-4-1,1-1 0,-4-3 0,5-3 0,-1-4 0,-1 1-1,4 1 1,-4-1 1,2-1-1,2-2 0,-1 1 0,-1-2 0,2 1 1,-1-2-1,2-2 0,2-3 1,-3 2-1,-1 0-2,2-2 3,0 0-2,1-1 1,0 0-1,-4 1 1,3 2-2,1-4 2,-1 6 0,0-6-1,1 3 1,1-4 0,-2 3 0,-1-4 0,-1-2 1,3 1-1,-4-15 0,1 28 0,1-11 0,-2-1 0,0 4 0,1 0 0,1-3 1,-1 1-2,1-4 1,3 1 1,-5-15-2,4 24 2,-4-24-2,0 0 0,7 20 1,-7-20 1,0 0-2,3 14 1,-3-14 0,0 0 0,0 0 0,0 0 1,0 0-1,0 0 0,0 0 0,3-14 1,-3 14-1,-5-39 0,4 9 0,1-4 0,-2-7 0,2-5 1,-2-7-1,1-3 0,4 1 1,2 5-1,-1 1 1,3-4-1,-1-5 0,-1 1 0,2-6 0,0 1 0,-1-3-1,0 5 1,0 1 1,-1 8-2,3 3 1,-2 6 0,-1 12-1,3 3 1,-7 10 0,-1 0-1,-4 3 1,4 14 0,-10-20 0,10 20 0,0 0 0,-14-16 0,14 16 0,0 0-1,0 0 0,0 0 1,0 0 0,-14 28 0,8-3-1,1 5 1,-1 6-1,0 9 1,1 2 0,-1 6 0,1-5 0,2-3-1,1 5 1,-1 4-1,2 1 1,2-5 0,-4 3-1,3-4 1,2 4-1,-2-6 1,0 0-2,1-2 4,1-2-4,-2-2 1,3 6 1,2-2 0,-2 0 0,0 8 1,-2-2-1,1 1 0,-1-4 0,1 5 0,0-6 0,-6 2 0,1-2 0,-1-8 0,-1 2-1,-1-4 2,1 3 1,-1-4-1,-2 2-1,5-4 1,1 2 0,1-7-1,2 7 1,2-2-1,1-1 1,-1-3-2,-5-1 1,4 2 0,-2-3 0,0 5 0,0 0 0,-3 1 0,1 0 0,-1 5 0,3 0 0,-2-3 0,2 1 0,0-1 0,-1-10 0,1 1 0,0-7 0,1-1 0,-1-19 0,5 22 0,-5-22 0,5 14 0,-5-14 0,4 21 0,-3-17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38.186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3425 4392 2,'0'0'20,"0"0"0,0 0-1,0 0-13,0 0 0,0 0-1,0 0 0,0 0 1,0 0-1,0 0 1,-15-14 0,15 14-2,-19-7 0,19 7-1,-22-9 1,8 11-1,-3-9 0,-1 7 0,-4-3-1,-1 2 0,-4 2-1,-1-1-1,-5 0 0,4 5 0,-6 0 0,4 2 0,0 3 0,-1-3 0,3 0 1,22-4-1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09"/>
    </inkml:context>
    <inkml:brush xml:id="br0">
      <inkml:brushProperty name="width" value="0.06667" units="cm"/>
      <inkml:brushProperty name="height" value="0.06667" units="cm"/>
    </inkml:brush>
    <inkml:brush xml:id="br1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6986 32 3,'0'0'5,"0"-20"2,0 20 0,0 0-2,0 0-1,0 0 2,0 0-1,0 0 1,0 0-1,0 0-1,0 0-1,0 0 1,0 0-1,0 0-2,0 0 1,0 0-1,0 0 0,0 0 0,0 20 0,0-20 1,11 19 1,-11-19 0,15 25 1,-15-25-2,20 29 2,-20-29-2,22 36 2,-11-19-1,0 10 0,-1-9 0,-1 7 0,-1 0 0,0 3 0,-2-1 0,0 1 0,-4 1-1,4 2 0,-8-1-1,6 1 0,-4 0 0,0 2 0,-4 3 0,3 1 0,-5-1 0,1 6 0,-3 0 0,2 6 0,-5-4 0,2 3 0,-1-5 0,5 8-2,1-5 2,1 0-1,3-2 0,-2-1 0,1 2 0,2 1 0,-2-1 0,-1-1 2,-1 3-1,1-3-1,-1 7 1,5 0 0,-1 0-1,4 1 1,1-1-1,0 0 1,2-2-2,2 2 2,-3-7-1,1 6 1,0-4-1,-5-2 0,-1 1 0,1 0 0,2-2 0,1 1-1,2-4 2,0 0-2,-2 1 1,3-1 0,-1 0 0,0 0 1,-3 0-1,-4-1 1,-1-1-1,0-1 1,-1-2-1,2 5 0,-1-2 0,2 2 0,-1 2 0,1 1 1,-1 3-1,-1 3 1,-4 0 1,-3-1 0,0-2 0,0-1-1,-4-7 0,5 7 0,-2-5 1,4 1-1,2 1-1,2 1 0,2 3 0,-1 2 0,2 7 0,-1-1 1,-2-32-1</inkml:trace>
  <inkml:trace contextRef="#ctx0" brushRef="#br1" timeOffset="1">7082 3494 170,'1'-33'0,"3"-62"-2,1-8 1,0 2 0,1-1 1,0-2 0,0 8-1,1-1 1,0 8 0,0 5 0,-3 8 0,0 1 0,-1 10 0,-2 4 0,-4 10 0,-2 2-1,-7 4 1,1 3 1,-2 5-1,1 1 0,-2 2 0,1 0 1,2 2-2,4 4 2,5 5-1,-4 3 0,3 4-1,3 16 1,-4-18 0,4 18-1,0 0 1,0 0-1,0 0 0,-7 23 1,7-3 0,-2 4-1,2 2 1,-1 7-1,-3 6 1,3 4-1,-1 4 1,1 3-1,-1 3 1,1 6-1,-4 3 0,0 7 1,2-1 0,-3 2 0,0 5 0,-1 0 0,1-2 0,-3-5 1,1-2 1,0-4-2,3 0 1,-1-4 0,5 0 0,-3-4-1,1-1 1,2-2-1,1 1 0,-2-4 0,2 0 1,0-4-1,-1-8 0,1-1 0,0-3 0,1 5 0,-1-6 0,2 0 1,-1-6-1,1 2 0,-1-1 1,3-3-1,-3-2 1,0-10-1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11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407 21 1,'0'0'15,"0"0"-13,0 0-2,0 0 0,3-17 0,-3 17-1,-3-14 1,3 14 0,-3-19-1,3 19 1,-2-15 1,2 15 0,0 0 1,2-19-1,-2 19 1,0 0 0,0 0 1,22-15 2,-22 15-1,28-4-1,-6 1 2,3 5 1,3-2-1,3 6 0,8 0 0,0 4-1,2-3 0,6 7 1,-2-1 1,7 4-3,0-4 1,7 1-1,1-4 0,7 4 0,2-6 0,4 0 0,2-5 0,7 2 1,-4-7-2,6 4 1,-6-5 0,4 1-1,-3-1 0,4 3 0,-1-5 0,4 4-1,-2-2 1,2 0 0,2 1-1,-1-1 2,-1 0-2,2 1 1,-4-1-1,-2 3 0,-1-1 1,-1 1-1,1-2-1,-3 2 0,4-2 1,-2 2 0,-2-1 0,2-1 0,-2 1-1,6-2 2,-4-4-2,6 3 1,-5-1 0,5 0 0,-6-1-1,-21 2 2</inkml:trace>
  <inkml:trace contextRef="#ctx0" brushRef="#br0" timeOffset="1">6748-95 168,'15'4'0,"3"-2"-1,-1-4 1,-1 2-1,-2-1 1,-14 1 0,25 0 0,-25 0 0,20 0 0,-20 0 1,17-5-2,-17 5 2,14-2-1,-14 2 0,14 0 0,-14 0 0,14-3 0,-14 3 0,16 2 0,-16-2 0,16 4 0,-16-4 0,0 0 0,17 5-1,-17-5 1,0 0-1,0 0 0,0 0 0,0 0-2,0 0-1,14 6-2,-14-6-3,0 0-13,0 0-11,-20 30-1,7-10 2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13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361 4366 132,'-1'-4'1,"-14"-15"0,1 4-1,-9 1 0,-5-2 0,-5 4 0,-2 9-1,-2 1 1,1 8 0,3 4-1,2 4 1,3 0-1,7 6 1,7 1-1</inkml:trace>
  <inkml:trace contextRef="#ctx0" brushRef="#br0" timeOffset="1">385 4366 149,'-2'-26'1,"-4"3"-1,-5-1 0,-8 6 0,-1 7-1,-4 2 1,-1 4-1,-1 6 1,2 7-1,1 6 1,2 6-1,7 7 0,6-4 0,6 0 1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15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336 4366 150,'-3'-4'0,"3"4"0,-28-16-2,9 20-1,-6-3-3,15 14-14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16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1330 4334 143,'-4'-6'1,"-12"-10"-1,-4 2 0,-5 3 0,-5-1-1,-2 6 1,-4-1-1,3 6 0,-2 2 1,6 6-1,-1 0 1,6 6-1,4 1 0,4 5 1,6 2-1,5 1 0,5-21 1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17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1057 4366 35,'-3'-4'9,"-10"-13"0,3 3-1,-5-5 0,15 19-2,-28-28-1,14 19-2,-1-5 2,0 8-2,-2-2 0,2 2 0,-1 2-1,0 6 0,-1-2 0,17 0-1,-26 11 0,26-11-1,-22 19 0,22-19-1,-11 26 1,11-10 0,3 2 1,8 1 0,2-1-1</inkml:trace>
  <inkml:trace contextRef="#ctx0" brushRef="#br0" timeOffset="1">1106 4366 152,'0'-2'0,"0"-22"0,-5 2-1,-1 4 1,-5 1 0,-2 3 0,-2 6-1,-6 5 0,1 3 0,-2 6 1,0 5-1,0 4 0,3 6 0,1 2 1,5 2-1,11-18 1</inkml:trace>
  <inkml:trace contextRef="#ctx0" brushRef="#br0" timeOffset="2">1083 4366 155,'1'-12'0,"-3"-11"-1,-6 7 1,-1-1 0,-7 6 0,-1 3-1,-3 2 1,1 5 0,-1 1 0,2 7 0,3 3-1,15-10 1,-24 25 0,21-7-1,3 1 1,5-4-1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20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3331 4346 23,'0'0'14,"13"-17"0,-13 17-1,0-18 0,0 18-2,-8-32-4,8 32-2,-17-29-2,4 13-1,-4 1 0,-2 4-1,-3 2-1,4 2 0,-6 3 0,-1 4-1,0 3-1,0 1 1,2 10 0,1 0-1,3 5 1,2 3-1,6 6 1,1-2 0,7 7 0,6-6 1,5-7 0</inkml:trace>
  <inkml:trace contextRef="#ctx0" brushRef="#br0" timeOffset="1">3416 4398 105,'22'-22'0,"3"-4"-2,-5-1 1,-7-1-1,-4 3-1,-9-3 0,-2 8-1,-7 1 1,-2 5-1,-6 5 1,0 6 0,-8 3 1,1 11-1,-2 6 2,4 5 1,-3 2 0,6 11 0,-1-6 0,5 2 0,6-1 1,4-8 1</inkml:trace>
  <inkml:trace contextRef="#ctx0" brushRef="#br0" timeOffset="2">3445 4398 110,'4'-6'2,"2"-16"-2,-1 0 1,-9-1-1,-3 5 1,-7 1 0,-8 10 0,-2-1-1,-7 9 1,-2 2 0,-3 8 0,0 8-1,0 1-1,5 8-1,4-7-3,15-1-6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23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3408 4398 102,'14'-13'0,"2"-10"2,-4 7-2,-4-4 1,-3 3 0,-4 3 0,-1 14-1,-6-19-1,6 19 0,-17-7 0,3 10 0,-2 6-1,-3 5 1,2 5 0,-3 3 1,4 7-1,2-4 1,12-17-1</inkml:trace>
  <inkml:trace contextRef="#ctx0" brushRef="#br0" timeOffset="1">3882 4269 18,'-22'-7'13,"22"7"5,-19-12-6,19 12-1,-20-11-1,20 11-1,-20-14-3,20 14-2,-24-20 0,24 20 0,-22-17-1,22 17 1,-23-14-2,23 14 0,-22-5-2,22 5 1,-19 8-2,19-8 1,-17 25-1,11-5 0,2 0 0,4 5 1,4 1-1,2 1 1,5 1 0,3-8 0,5 0 1,-6-10-1</inkml:trace>
  <inkml:trace contextRef="#ctx0" brushRef="#br0" timeOffset="2">3879 4398 127,'11'-13'1,"-5"-8"0,-1-1-1,-9-8 0,-2 2 0,-6-5 0,-2 5-1,-4 4 1,0 0-1,-4 5 0,1 5 0,3 5 0,0 1 0,3 10 0,-2-4 0,17 2 0,-25 19 0,20-2 0,0 3 0,7 7 1,2 1 0,4 6 0,6-3 0,2-3 1,4-3 0,2-3 0,0-6 1,-5-10 0</inkml:trace>
  <inkml:trace contextRef="#ctx0" brushRef="#br0" timeOffset="3">3854 4398 128,'20'-5'1,"-4"-12"2,2 0-2,-5-10 1,-2 2-2,-3-4 2,-5-1-2,-3-1 2,-5-2-1,-6 5 0,-3 4 0,-5 0 0,-3 7 0,-3 3-1,-1 6 1,-4 8-1,-4 5-1,1 7 1,-2 4-1,4 7 1,0 4-1,3 5 0,4 1 1,7 5-2,6-3 0,10 11-3,1-11-4,12-8-12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27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3425 4392 2,'0'0'20,"0"0"0,0 0-1,0 0-13,0 0 0,0 0-1,0 0 0,0 0 1,0 0-1,0 0 1,-15-14 0,15 14-2,-19-7 0,19 7-1,-22-9 1,8 11-1,-3-9 0,-1 7 0,-4-3-1,-1 2 0,-4 2-1,-1-1-1,-5 0 0,4 5 0,-6 0 0,4 2 0,0 3 0,-1-3 0,3 0 1,22-4-1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28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3344 4398 164,'25'-6'0,"8"-1"0,-5 3 0,-9 2-1,-19 2 0,20-5 0,-20 5-1,0 0-4,-14 10-4,-14-15-5,7 18-10,-15-7-7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38.186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3344 4398 164,'25'-6'0,"8"-1"0,-5 3 0,-9 2-1,-19 2 0,20-5 0,-20 5-1,0 0-4,-14 10-4,-14-15-5,7 18-10,-15-7-7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29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1532 4334 126,'15'-3'2,"32"-8"-1,1 2 1,2-5-1,2 1 1,-5-2 0,-4-1-1,-5 2 0,-7 5 0,-6-4 0,-6 5 1,-19 8-1,8-14 0,-8 14-1,-33-3 1,3 2-1,-7 7 1,-10 0-1,-6 4 0,-7 2-1,2 0 2,-3 7 0,7 0-1,-4 3 0,6-5 0,4 3 0</inkml:trace>
  <inkml:trace contextRef="#ctx0" brushRef="#br0" timeOffset="1">1451 4334 146,'11'-3'1,"25"-5"-1,0-1 0,-3-2 0,-3 3 1,-5 3-1,-3-1 0,-7 1 1,-15 5 1,21-3-1,-21 3 1,0 0-1,0 0 1,-19 3-1,-1 2 1,-2 1-1,-8 2-1,-5 0 0,0 3 0,-3 1 0,21-7-1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31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732 4366 161,'33'-7'0,"23"-9"1,-6 4 0,-11 1 0,-8 5 0,-10 1 0,-6 0 0,-15 5 0,0 0 1,0 0-2,0 0 0,-18-1 0,-4 2 0,-5 2 0,-4 2 0,-5 0 0,-5-2 0,-1 5 0,1 0 0,4-2-2,-1 5 2,7 0-1,25-9 0</inkml:trace>
  <inkml:trace contextRef="#ctx0" brushRef="#br0" timeOffset="1">655 4366 70,'30'-20'-31,"-4"-6"1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33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1985 4334 148,'-14'-16'0,"-10"-4"-1,-6 3 1,1 3-1,-3 3 0,3 6 0,-1 5 0,3 4 0,2 2 0,7 8 0,0 1 0,11 7 0,3-3 0,4-16 1</inkml:trace>
  <inkml:trace contextRef="#ctx0" brushRef="#br0" timeOffset="1">2074 4334 146,'25'-23'0,"-6"-2"0,-7-3 0,-4 1 0,-7 4 0,-5-4 0,-7 6 0,-5 7 0,-4 1 0,-7 4-1,-6 4 1,-1 10 0,-5 4-1,0 7 0,0 2 0,3 7 0,0 3 0,8 7 0,1-3 0,8 3 0,14-23 1</inkml:trace>
  <inkml:trace contextRef="#ctx0" brushRef="#br0" timeOffset="2">1959 4334 144,'2'-2'0,"23"-24"0,-3-2 0,-6 5 0,-5 4 0,-5 2 0,-6 17 0,1-14-1,-1 14 0,-17 11-1,-1 0-2,3 13-7,-11 0-13,7 7-7,4-3 2</inkml:trace>
  <inkml:trace contextRef="#ctx0" brushRef="#br0" timeOffset="3">2717 4315 14,'0'0'18,"-25"-6"-10,11 4-2,-1 2-2,-5 0-3,1 2 0,-3 1 1,2 3-1,-5 1 1,5 2 0,-2 0 1,7 1 0</inkml:trace>
  <inkml:trace contextRef="#ctx0" brushRef="#br0" timeOffset="4">2500 4381 163,'13'-2'0,"-13"2"1,17-6-1,-17 6 0,0 0 1,0 0-2,0 0 0,-17-2-1,4-1-1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38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2809 4398 135,'-6'-22'-1,"-10"-3"1,-3 6 0,-7 2 0,-3 8 0,0 4-1,-1 4 1,-1 7 0,1 2-1,3 6 1,6 3 0,5 3-1,5 0 1,9-7 0</inkml:trace>
  <inkml:trace contextRef="#ctx0" brushRef="#br0" timeOffset="1">2821 4398 144,'0'-14'0,"0"14"-1,-18-6-1,0 9-2,3 12-4,10-13-13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40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2678 4398 134,'-24'-17'0,"10"9"-1,-3 2 0,-2 7 0,0 2-1,0 7 1,4 4 0,13-11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41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5446 4024 2,'0'0'16,"0"0"-12,0 0 0,0 0-1,0 0-1,0 0 1,-8-17 0,8 17 0,-8-14 0,8 14-1,-6-16 0,6 16-1,-11-14 1,11 14 0,-9-14 0,9 14 1,0 0 0,-13-18 1,13 18-1,-6-19 0,1 2 0,5 17 0,-8-23 0,8 23 0,-11-22 0,11 22 1,-10-20-1,10 20 0,-13-19 0,13 19 0,-12-20-1,12 20 0,-13-22 0,13 22-1,-13-17 0,13 17-1,-10-14 2,10 14-1,0 0 1,-18-14 0,18 14 0,0 0 0,-18-14 0,18 14-1,0 0 0,-19-14 0,19 14 0,0 0 0,-17-19 0,17 19 0,-14-13 0,14 13 0,-16-14 0,16 14 1,-19-12-1,19 12 0,-22-16 0,22 16-1,-22-17 0,22 17 1,-18-14-1,18 14 0,-18-14 1,18 14-1,-15-11 0,15 11 0,0 0 1,-19-12 0,19 12-1,0 0 1,-17-8 0,17 8-1,-16-1 1,16 1-1,-16-5 1,16 5-1,-18-3-1,18 3 2,-21-6-1,21 6 0,-20 0 0,20 0 0,-22 3 0,22-3 0,-22 4 0,22-4 0,-20 11 0,20-11 1,-20 8-2,20-8 1,-21 11 0,21-11 0,-17 17 0,17-17 0,-13 14-1,13-14 1,-9 14-1,9-14 1,-1 19 0,1-19 0,3 20-1,0-6 1,-3-14 1,4 25-1,-4-25 0,7 25 0,-7-25 0,1 19 1,-1-19 0,2 18-2,-2-18 1,0 0 0,3 17 0,-3-17 0,0 0 0,0 0-1,0 0 2,8 16-1,-8-16 0,0 0 0,0 0 0,14 17 0,-14-17-1,8 17 1,-8-17 0,9 22 0,-9-22 0,5 23 0,-2-9 0,-2 0 1,1 3-1,-2-17 1,0 27 0,0-27-1,-5 23 1,5-23-1,-4 17 0,4-17 1,-11 16-1,11-16 0,-14 6-2,14-6 1,-18 5 1,18-5 0,-21-3 0,21 3-1,-27-13 1,27 13-1,-27-4 2,12 1 0,1-1 0,-2 3-2,2-1 1,14 2 1,-25-6-2,25 6 3,-17-5-3,17 5 1,0 0-1,-14-9 1,14 9 0,0 0-1,4 27 2,-4-27-2,10 23 1,-2-4-1,2 4 2,5-1-2,-1-7 1,1-1 0,1 0-1,1-1 1,0-4 0,-1-1 1,1-2-1,-17-6 1,27 3-1,-27-3 0,19-1 0,-19 1 0,15-2 0,-15 2 0,0 0 0,16-6-1,-16 6 2,0 0-2,0 0 2,0 0-1,0 0 0,0 0 0,0 0 0,14 5-1,-14-5 1,0 0 0,5 18 0,-5-18 0,4 22 0,-4-22 0,5 27 0,-2-13 0,-1 3 0,-1 1 0,-1-1 0,-1 2 0,1 0 0,0-2 0</inkml:trace>
  <inkml:trace contextRef="#ctx0" brushRef="#br0" timeOffset="1">5232 4355 144,'4'-1'0,"-4"1"0,29-9-1,-14 0 1,5-1 0,2 1 0,-1-4 0,1 4 0,-2-3-1,2-1 1,-5 1 0,2 4 0,-19 8 0,25-20 0,-25 20 0,17-19 0,-17 19 1,0 0 0,14-12 0,-14 12-1,0 0 1,0 0-1,-1-15 1,1 15-1,-11-18 0,11 18-1,-16-25 2,16 25-2,-22-28 2,11 9-1,-1 1 0,1-4 0,0-3-1,0 3 2,1 6-1,3-5 0,2 0-1,0 6 2,4-2-3,1 17 2,4-19-1,-4 19 1,21-19-1,-21 19 1,29-7-1,-11 2 1,2 3 0,-1 1 0,-1-1 0,-2 1 0,-2-1 0,-14 2-1,19 0 1,-19 0 1,0 0-1,0 0 0,0 0 0,1-17 0,-1 17 0,-10-25 0,3 9-1,-1-1 1,1-1-1,-4-3 1,1 4 0,1 3 0,9 14 0,-19-25 0,19 25-1,-22-25 1,22 25 0,-17-18-1,17 18 1,-25-24 0,25 24-1,-25-17 0,25 17-2,-30-20-1,30 20-6,-33-14-6,15 16-14,0-1 1,-3-1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43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177D36"/>
    </inkml:brush>
    <inkml:brush xml:id="br2">
      <inkml:brushProperty name="width" value="0.06667" units="cm"/>
      <inkml:brushProperty name="height" value="0.06667" units="cm"/>
      <inkml:brushProperty name="color" value="#ED1C24"/>
    </inkml:brush>
    <inkml:brush xml:id="br3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5196 4065 32,'9'15'24,"-9"-15"0,0 0-2,0 0-23,-14 20-1,0-13 0,-3 0 1,-8 1 0,-3 5 2,-7-1-1,-7 4 0,-2 1 1,-6 2 0,2-1-1,1-1 0,3-6 0,6-1-2,9-7 1,10-6 0,19 3 0,-5-33 0,19 6 0,14-4 1,8-6 1,10-5-1,7-3 1,3 4-1,2 1 1,-2 9-1,-1 1 0,-3 5-1,-7 13 1,-6 4 0,-8 9 0,-4 4 1,-8 8 0,-5 4 1,-5 8 0,-7 3 0,-4 0-1,-6 1 0,-1-1-1,-7 3 2,2-4-3,-3-7 2,2-3-2,-1-1 1,16-16 0,-24 22 0,24-22 0,0 0 0,-15 9-1,15-9 0,0 0-1,0 0-1,0 0-2,0 0-5,4-19-2,-4 19-6,7-15-4,-7 15-2</inkml:trace>
  <inkml:trace contextRef="#ctx0" brushRef="#br0" timeOffset="1">5097 3759 16,'-14'21'15,"14"-21"-2,-19 23 0,4-12-1,7 6 0,-8-9-1,10 6-4,6-14-1,-13 14-2,13-14 0,0 0 0,0 0-2,4 19 0,-4-19-1,21 4 0,-5 1 0,3-2-1,3-1 0,1-2 0,2-2-1,0-4 0,3 0-2,-4-1-1,6 3-6,-13-7-8,3-2-9,-6 6-1,-14 7 1</inkml:trace>
  <inkml:trace contextRef="#ctx0" brushRef="#br0" timeOffset="2">5031 4132 20,'0'0'21,"0"0"-7,0 0-4,0 0-1,0 0-4,0 0-3,10-28-2,1 10-2,0-7-2,3 1 0,-2-8 0,2 0-1,-6-6 0,2 9-3,-9-2-2,1 3-2,-2 1 0,-3 4 1</inkml:trace>
  <inkml:trace contextRef="#ctx0" brushRef="#br0" timeOffset="3">5027 3850 8,'31'-2'9,"0"-1"-1,2-2 0,3-1-3,-3 2 0,0-3-2,-2 3-2,-1-3-1,-5 1 0,-2-3 0,-4 3 0,-19 6-1,20-25-1,-15 11-8,-5 14-8</inkml:trace>
  <inkml:trace contextRef="#ctx0" brushRef="#br0" timeOffset="4">4888 3900 19,'0'0'26,"0"0"1,0 0-2,0 0-16,15-11-8,-1 3 0,0-6-2,5 3 2,1-6-2,5 3 2,2 8 0,0 1-1,-1 3 1,2 4-1,-1 4 1,0 4 1,-6-1 0,6 11 0,-7 0 1,2 7 0,-4-1 0,-3 2-2,-4-4 1,-3 4-1,-3-3 1,-4 1-2,-7-10 1,0-1-2,6-15 2,-18 25-1,18-25 1,-18 20-1,18-20 0,0 0 0,-16 17-1,16-17 1,0 0-1,0 0 1,0 0-1,17 8-1,-3-5 1,0-4 0,4-1 1,0 1 0,1-1-1,-2-3 1,-17 5 0,24-10 0,-24 10 0,17-5-1,-17 5-1,0 0 1,0 0 0,16 20 0,-16-20 0,4 20 1,-4-20 0,2 19 0,-2-19 1,3 17-1,-3-17 1,0 0-1,0 14 0,0-14 0,0 0 1,0 0-2,0 0 1,-17 10 0,17-10 0,-27-4 0,5-3 0,-3-3 0,-3-4 1,-2 2-2,-2-7 2,2-3-1,-3-4 1,2-4-1,3 2-1,-2-3 2,5-2-2,3 1 2,3 1-2,7-1 1,4 1-1,8 5 1,6-2 0,7 6 0,4 2 0,5 3 1,1 3-2,4 4 1,-1 9 1,1 4-1,1 3-1,-1 3-2,4 7-5,-9-4-13,8 1-7,2 1 1,-3-14-1</inkml:trace>
  <inkml:trace contextRef="#ctx0" brushRef="#br1" timeOffset="5">6101 4189 125,'-11'2'1,"-6"-4"0,0 1-1,0 1 1,0-5-1,1 3 1,0-2 0,1 2 0,-1-3 0,2 2 0,-2 2 0,1-1 0,-3 4-1,0-2 1,-4 1 0,1-1-1,0 3 0,-3 2 0,-1-3 1,2 2-1,-1 4 1,-1-3 0,2 0-1,-2 1 1,-2-5 0,5 4 0,-3 0 1,5-1-1,-2-5 0,3 4 0,2-5 0,3 5 1,0-3-1,14 0 0,-19 0 0,19 0 0,0 0 0,-14-3-1,14 3 1,0 0 0,0 0-1,0 0 0,0 0 1,0 0-1,0 0 0,0 0 0,19-11 0,-19 11 0,17-6 0,-3 5-1,2 1 1,2 0 0,6-3 0,1 3-1,6-2 1,5 2 0,2-3 0,4 1 0,3-2 1,2 0-1,3 0-1,2 1 2,-1-4-1,1 6 0,1 2 1,-14-1-1</inkml:trace>
  <inkml:trace contextRef="#ctx0" brushRef="#br1" timeOffset="6">6101 4203 168,'-47'-1'0,"1"4"0</inkml:trace>
  <inkml:trace contextRef="#ctx0" brushRef="#br1" timeOffset="7">5844 4207 168,'-18'-1'0,"-32"0"-1,8 1 2,3-2-2,7-1-1,4-6 1,8 6-1,0-4-2,20 7 0,-25-9-4,25 9-8,-15-2-10,15 2-7,0 0 2,-17 0-1</inkml:trace>
  <inkml:trace contextRef="#ctx0" brushRef="#br2" timeOffset="8">5310 3598 8,'0'0'11,"0"0"-1,-17-4-1,17 4 1,-22-3-2,22 3-1,-25-3-1,25 3-1,-25-3 0,25 3-2,-21-3 1,21 3-3,-14 0 1,14 0-1,0 0 1,0 0-1,-15-2 0,15 2 0,0 0-1,0 0 1,0 0 0,0 0 0,0 0 1,0 0 0,0 0 0,17-4 1,-17 4 1,0 0 0,0 0-1,0 0 1,0 0-1,0 0-1,0 0 0,0 0 0,0 0-1,0 0 0,0 0-1,17-3 0,-17 3 0,0 0 0,16-13 0,-16 13 0,14-15 0,-14 15 0,15-18 1,-15 18-1,21-18 0,-21 18 1,22-19-1,-22 19 0,22-11 0,-22 11 1,25-14-2,-11 9 1,-14 5 0,22-10-1,-22 10 2,21-8-1,-21 8 0,21-8 0,-21 8 0,15-9 1,-15 9-1,18-8 0,-18 8 1,14-13-1,-14 13 0,14-15 1,-14 15 0,0 0 0,15-17 0,-15 17 1,8-16-1,-8 16 0,3-15 1,-3 15-2,4-21 1,-4 21 0,4-20-1,-4 20 0,2-15 0,-2 15 0,0 0 1,3-16-1,-3 16-1,0 0 1,0 0 0,20-14-1,-20 14 1,24-9-1,-9 1 1,1 3 0,1 1 0,-1 4 0,-2-2 0,-14 2 0,23-2 0,-23 2 0,19 7-1,-19-7 1,0 0 0,19 20 0,-19-20 0,11 22 0,-11-22 0,9 20 0,-9-20 1,10 20-1,-10-20 0,9 19 1,-9-19-2,8 14 1,-8-14 0,8 17 1,-8-17-1,7 14 0,-7-14 0,8 14 0,-8-14 0,0 0 1,11 14-1,-11-14 1,0 0-1,0 0 0,21 3 1,-21-3-1,18 3 1,-18-3 0,28-4-1,-10-3 2,0 6-2,4-2 1,0 0-1,-3-4 1,1 6-1,-1-2 0,-3 3 0,1 1 0,-3 1 0,-14-2 1,25 4-1,-25-4-1,24 4 1,-24-4 0,21 4 0,-21-4 0,21 10-1,-21-10 1,17 10 0,-17-10 0,17 18 0,-17-18 0,17 14 0,-17-14 1,16 10-1,-16-10 0,14 11 0,-14-11 0,0 0 0,19 14 0,-19-14 0,8 19 0,-8-19 0,9 16 0,-9-16 0,13 18 0,-13-18 0,9 17 0,-9-17 0,12 16 0,-12-16 0,10 16 1,-10-16-1,0 0 0,20 9 0,-20-9 1,0 0-1,0 0 1,0 0-1,16 5 0,-16-5 0,0 0 0,0 0 0,0 0 0,0 0 1,-3 14-1,3-14 0,0 0 0,-14 21 1,14-21-1,-8 21 0,8-21 0,-3 15-1,3-15 1,0 24 0,0-24 0,1 21 0,-1-21 0,7 16-1,-7-16 1,0 0 0,0 0 0,4 14 1,-4-14-1,0 0 0,0 0 0,0 0 1,0 0 0,-9 14-1,9-14 1,0 0-1,-17 16 1,17-16-1,-19 12 0,19-12 0,-16 11 0,16-11 0,0 0-1,-14 9 1,14-9 0,0 0-1,0 0 1,11 19 0,-11-19 0,14 8-1,-14-8 1,24 11 0,-7-7 0,-2-2 0,0 1 1,0 0-2,-1-1 1,0 2 0,2 1 0,-16-5 0,5 2 0</inkml:trace>
  <inkml:trace contextRef="#ctx0" brushRef="#br2" timeOffset="9">5884 4205 160,'-11'-6'0,"-5"1"0,1-5 0,1 7 0,0-3 1,14 6-1,-22-9 0,22 9 0,-16-3 0,16 3 0,0 0 0,-19-7 0,19 7-1,0 0 1,-20 4 0,20-4 0,-17 0 1,17 0-1,-18 6 0,18-6 0,-20 1 0,20-1 0,-14 7 0,14-7 0,0 0 0,-16 4 0,16-4 1,0 0-1,0 0 0,0 0 0,-15-1-1,15 1 2,-14-2-1,14 2-1,-24-6 1,9 1 0,-1 4 0,0-2-1,1-1 1,-3-2 0,4 3 0,14 3 0,-23-6 0,23 6 0,-22-14 0,22 14-1,-16-11 1,16 11 0,0 0 0,-11-19 0,11 19 0,0 0 0,5-20 0,-5 20 0,17-25 0,-17 25-1,27-22 1,-10 5 0,0 0 0,5 0-1,-3-2 1,0 4-1,-2 4 2,-5-3-2,1 0 2,-13 14 0,19-17-1,-19 17 0,3-17 0,-3 17 1,-3-16-1,3 16 0,-8-19 1,8 19-1,-13-22 1,13 22-1,-15-18 0,15 18 0,-14-20 1,14 20-1,-11-22-1,11 22 1,-10-20 0,10 20 1,-9-18-1,9 18 1,-14-14-1,14 14 0,-20-14 0,6 8 0,-1 1 1,-2-5-1,-2 2 0,-1-3 1,-5 5-1,0-4 1,-2 4 0,1 0 0,-1-5 1,-2 3-2,2 5 0,0-5 1,4 2-1,-1 3 0,1-2 0,3 5-1,-2-3-1,8 6-1,-5-11-6,19 8-24,-14 8 0,14-8-1,0 0 1</inkml:trace>
  <inkml:trace contextRef="#ctx0" brushRef="#br3" timeOffset="10">5821 3819 19,'0'0'24,"0"0"0,14-2 1,-14 2-22,4-16-2,-4 16 0,-7-23 1,7 23 0,-9-28 0,9 28 2,-14-23 1,14 23-1,-19-22 0,19 22 0,-25-17 0,25 17-1,-27-14 0,27 14-1,-26-13 0,26 13-1,-27-9-1,27 9 0,-28-9 1,14 4-1,-2 2 2,1 0-2,1 0 0,0 0 1,14 3-1,-19-2 0,19 2 0,0 0-1,0 0 0,0 0 1,0 0 0,0 0-1,17 14 1,-17-14 1,28 14-1,-11-6 0,2 1 0,0 4 0,-2-3 1,0 3-1,-3-2 0,-3 4 0,-11-15 0,11 27 1,-11-13 0,-4 1 0,4-15 0,-24 22 0,7-11 0,17-11-1,-30 14 1,30-14-1,-25 6 1,25-6-1,-15 0 1,15 0-1,0 0 1,0-17 0,0 17 0,15-23-1,-4 4 0,3 4 1,0-7-1,4 0 1,-1 3-1,-2-2 1,-2 0-1,-4 1 0,-2 6 1,-3-1-1,-4 15 1,-9-21-1,9 21 0,-28-11 0,10 11 1,0 7-1,-1 0-1,-3 4 1,5 2 0,1 2 0,2-1-2,3 2 3,5-1-2,1-1 1,5-14-1,6 24 1,-6-24 0,32 15 0,-3-8 1,3-4-1,8-5 1,6-7-1,5 0 1,3-4-1,-3-4 1,-1-3 0,-6 3 0,-3 1-1,-12 2 1,-5 6 0,-8 0-1,-16 8 1,0 0 0,0 0-1,-15-3-1,-2 10 1,-5-4 0,-1 6 0,-5-1-1,1 4 1,2-4 0,2 3 0,4 8 0,2-4 0,6 4-1,4 0 0,6 2 1,4 1-1,3 0 0,7 1 1,2-1 0,4-2 0,2-1 0,-1 0 0,2-1 1,1-4-1,1 2 0,-1-2 0,2-5 0,0-2-1,2-7 1,-2-2 0,-3-4-1,1 3 2,-6-5-1,-3-1 1,-14 9-1,16-11 2,-16 11-1,0 0-1,-31-10 0,3 12 0,-10 2-1,-9 7 1,-6 7 0,-8 0-1,-5 6 1,2 0-1,5 4 2,4-1-2,8-1 1,10-5-1,8-6-1,6-5 1,23-10 0,-13 15 1,13-15-1,24-3 1,-1-5 0,4-3 0,7-3-1,5 2 2,2-8-1,1-1 1,1 0-1,-7-1 0,-7 2 0,-2 4 2,-8 2-1,-4 2 0,-15 12-1,13-14 1,-13 14-1,-14-13 0,0 8 0,-2 1-1,-3 1 0,-4-2 1,1 3-1,-2-2 1,6 7-1,2 1 1,2 4-1,14-8 0,-9 16 1,9-16-2,14 20 2,1-9-1,7-3 2,3 1-2,5-4 1,-2-5 1,2 1 0,-2-5 0,-3 2-1,-3-3 2,-5 2-2,-3-1 1,-14 4-1,16-3 1,-16 3 0,0 0 0,-5-18 0,5 18-2,-28-23 1,9 4 1,-6-2-2,-5-1 0,1 2 0,-7-4 1,-2-4-2,2 2 2,3 2-1,1 6 1,3 2-1,4 4 0,7 2 0,2 3 0,16 7 0,0 0 0,0 0 0,0 0 0,28 21 0,-3-13 0,8 1 1,8-1 0,2-2 1,3-1-1,-6-5 0,0-1 1,-14-4 0,-1 0 0,-25 5 0,19-17-1,-19 17 1,-17-25 0,-2 10 0,-5-6-1,-5-2 0,-4-2 0,-1-1 0,-1-2 0,2 4 1,-1 2-2,3 4 1,-1 5 0,6 12 0,2-1-1,7 7 1,0 1-1,17-6 0,-16 25 0,18-8 0,7 2 1,5-5-1,5 3 1,8-1 0,2-1 1,3-4-1,0-3 1,0-4 0,-4-5 0,-3-7 0,0 0 0,-8-7 0,-3 2 0,-6-2 0,-8-4 0,-5-3 0,-4 2-1,-7 3 1,-6-3-1,-4 3 0,-7-1 1,-3 4-1,-2 5 0,1 4 0,1 4 0,2 1 0,1 3 0,3 5-1,8-1 1,5 0-1,17-7 1,-14 17-1,14-17 1,14 14 0,8-5-1,7-4 1,4 6 0,8-3 0,4-1 1,5 0-1,-1-3 0,-1 2 1,-2-4 0,-7 0-1,-3-4 1,-10 0 0,-4 1 0,-8-4 0,-14 5 0,0 0 0,0 0 0,0 0 0,-34 6-1,4-6 0,-4 7 2,-7 0-2,-4 3 0,-4 1-2,1 3 2,1-6 0,3 6 0,5-2 0,8-1 0,4-2 2,7-6-2,6-1 1,14-2-1,0 0 1,0 0 0,-14-16-1,14 16 1,-2-31-1,1 14 0,-1-3 0,-1-5 0,0 6 0,1-3-1,1 4 1,1 1-1,0 17 1,6-21-2,-6 21 0,0 0-1,25-11-4,-20-3-16,16 13-10,-3-12-2,4-1 2</inkml:trace>
  <inkml:trace contextRef="#ctx0" brushRef="#br0" timeOffset="11">6267 2791 15,'0'0'10,"0"0"0,0 0 0,0 0-1,0 0 0,-19 8-2,19-8 0,0 0 1,0 0-3,0 0 1,0 0 0,0 0-1,0 0-1,-11-14-1,11 14 0,0 0 0,0 0-1,0 0-1,-14-10 1,14 10-1,0 0 0,-15-14 0,15 14 0,0 0 0,-18-14 0,18 14 0,0 0-1,-20-18 1,20 18 0,-16-10-1,16 10 1,-15-11 0,15 11-1,-19-9 1,19 9-1,-19-8 1,19 8-1,-20-9 0,20 9 0,-19-9 0,19 9 0,-17-8 1,17 8-1,-16-5 0,16 5 0,-17-8 1,17 8-1,-19-4 1,19 4-1,-18-8 1,18 8 0,-18-9-1,18 9 1,-18-10 0,18 10 0,-18-6 0,18 6 0,-23-5 0,23 5-1,-25-6 1,11 5-1,-2 4 0,-1-3 1,0-2-1,0 2 0,-4 0 1,3 6-1,-3-4 0,1 1 0,0 2 1,1-2-1,-2-2-1,4 4 2,0-3-1,3-1 0,0 1 0,14-2 0,-24 4 0,24-4 0,-15 8 0,15-8 0,-14 13 0,14-13 1,-11 14-1,11-14 0,-7 18 0,7-18 0,-3 21 0,3-21 0,0 23 0,3-9-1,-3-14 1,10 26 1,-4-10-1,2 0 0,-8-16-1,19 24 2,-19-24-1,20 22 0,-20-22 0,17 17 0,-17-17 0,14 7 0,-14-7 1,0 0-1,16 14 0,-16-14 1,0 0-1,0 0 0,16 7 0,-16-7 0,0 0 0,0 0 0,14 11 0,-14-11 0,0 0 0,0 0 0,12 19 0,-12-19 0,6 16 0,-6-16 0,8 17 0,-8-17-1,11 20 2,-11-20 0,10 25-1,-10-25 0,9 22 2,-9-22-2,12 23 1,-12-23 0,13 19-1,-13-19-1,14 12 1,-14-12 0,14 13 1,-14-13-1,0 0 0,14 12 0,-14-12-1,0 0 1,0 0 0,8 14-1,-8-14 0,0 0 1,0 0 0,17 20-1,-17-20 1,13 17 0,-13-17 0,9 18 0,-9-18 0,6 20 0,-6-20 0,0 15 0,0-15 0,-4 18 0,4-18 0,-7 15 0,7-15 0,0 0 0,0 22 0,0-22 0,0 0-1,24 11 1,-10-8 0,3 2 0,2-4 1,3-1-1,-2 2 0,2-4 1,-2 1-1,1-3 1,-2-5-1,-1 3 1,0-2-1,-3 2 0,-15 6 0,24-14 0,-24 14 0,20-13 1,-20 13-1,0 0 0,17-9 0,-17 9 0,0 0 1,19-6-1,-19 6 0,0 0 0,16-8 0,-16 8-1,0 0 1,14-6 0,-14 6 1,0 0-1,15 1 0,-15-1 0,17-4 0,-17 4-1,27 0 1,-13 1 0,3-5-1,2 4 1,-2-2 0,1 5 0,-4 0 0,-14-3 0,25 0 0,-25 0 0,22 3-1,-22-3 1,18 0 0,-18 0 1,21-6-2,-21 6 0,25-3 2,-25 3-1,22-8 0,-22 8 1,20-8-1,-20 8 1,17-14 0,-17 14-2,9-23 2,-9 23-1,2-29 0,-5 10-1,0 0 0,-3 0 1,-2 1-1,-3-2 1,0 2-1,-3-2 1,1 1-1,-1 2 1,-3-3-1,-3 3 1,-2 3 0,0-2 0,0 1-1,0 1 1,-1 4 0,4 0 0,0 2 0,5 0 0,14 8-1,-24-19 1,24 19 0,-15-14 0,15 14 0,-10-14 0,10 14 0,0 0 0,-6-18-1,6 18 1,2-16-1,-2 16 1,3-22 0,-3 22 0,6-26 0,-3 9-1,4 1 2,-3-1-1,1 1 0,-4-4 1,-1 3-1,2-2 0,-4 5 0,2 14-1,-7-23 1,7 23-1,-19-14 0,5 16 0,-3 2 0,-5 6 1,-2 7-1,-7 1 1,-2 3-1,-3 3 1,-1 1-1,-1 2 1,1-1 0,1 1 0,3-7-1,1-1 2,6 1-1,6-3-1,4-1-1,16-16 1,-14 21-2,14-21 0,17 7-3,-1-15-4,20 9-6,-8-15-8,12 7-5,6-4-1</inkml:trace>
  <inkml:trace contextRef="#ctx0" brushRef="#br0" timeOffset="12">6317 2914 14,'0'0'20,"-22"-5"1,22 5-17,-20-15-4,20 15 1,-22-13-1,8 4 0,14 9 0,-27-16 1,27 16 0,-26-12 1,10 7-1,0 1 1,-1 2 0,-5-3-1,4 8 2,-6-3 0,2 7-1,0-3 1,2 4 1,1-3-2,4 3 1,15-8-1,-19 17-1,19-17 1,1 17 0,-1-17 1,25 12 0,-6-9 0,9 4 1,1-7 0,6 1 0,0-4-1,4 2 0,-1-6-2,-1 4 0,-6-1 0,1 0 0,-7-3-1,-2 2 1,-9-1 0,2 3 1,-16 3 0,11-14 0,-13 0 0,-6 0 0,8 14 0,-25-28-2,8 10 1,-2 0-1,1 1 0,-3-1-1,1 4 1,6 7 0,14 7 0,-22-14-1,22 14 1,-14-3-1,14 3 0,0 0 1,0 0-1,0 0 1,0 0-1,0 0 1,5 14-1,-5-14 1,12 26 1,-6-9-1,-2 3 0,-3-1 0,-6 3 1,1 1-1,-9-4 0,-2 3 1,-4-4 0,-5 0 0,-2-4-1,-2-2 1,-4-4 1,1-4-2,-2-2 1,3-2-1,-1-3 0,1-3 0,5-5 0,4 1-1,2-2-1,3 0 2,4-2 0,2-4-1,2 3 1,5 1 0,3 14 0,-3-20 0,3 20 0,0-14 0,0 14 0,0 0 0,0 0 0,0 0 0,0 0-1,8 21 1,-2-7 0,4 2-1,5 3 1,2 2 0,5 1 0,2-2 0,-2-2 1,0 0-1,-2-2 1,0-2 0,-4-2 0,-2-2-1,-14-10 1,20 20-1,-20-20 0,19 8 0,-19-8 0,17 7-1,-17-7 1,19 4 0,-19-4 0,22-4 0,-22 4 0,27-7 0,-12 0 1,1 0-2,-1-4 0,1 0 1,-2 0-1,0-3 2,-3-3-2,-1-2 1,-3-1-1,-3-2 1,-3 0 1,-2-1-1,-7-2 0,-3 0 0,-5 2 0,-4 1-1,-5 3 1,-3 5 0,-5 0-1,-5 5 1,1 7 0,-2 4 0,-1 9-1,3-2 2,4 8-2,5 4 1,3 0 0,8 6 0,4-1 0,7 1 0,6 1 1,9 0-1,5-5 1,7-3-1,2-2 2,7-3-2,1-7 1,7-2 0,-2-4-1,-2-1 0,2-2 0,-1 2 0,-6-2 0,-1-2 0,-6 3 0,-5 0 0,-17 0 0,24-2 0,-24 2 0,0 0 1,0 0 0,-13 16 0,-1-6 0,-4 1-1,-3 5 1,-4-1-1,-1 4 0,-3-3 0,6-4-1,4 2 0,4-3 0,15-11 1,-21 13-1,21-13 0,0 0 1,0 0 0,27 4 0,-8-8 1,4-3-1,5 3 0,2-6 0,4 3 0,2-1 0,2-2-1,-2 4 1,-3-3-1,-4 3 0,-4-2-1,-3 5 1,-6-5-4,-16 8-7,0 0-10,-19-13-9,-3 10 2,-9 2-2</inkml:trace>
  <inkml:trace contextRef="#ctx0" brushRef="#br0" timeOffset="13">4775 2889 30,'0'0'30,"0"0"1,-16-17-2,1 14-18,-6-8-9,4-2-1,-3-1 0,-1-1-1,-2-1 1,4 4 1,-4-1 0,4 7 0,-3 0 0,2 4 0,-4 4-1,1 7 0,-1 2-1,2 8 0,2 1-1,-2 5 1,5 3 0,-3 2 1,9 5 1,-2 3-2,5-2 1,7-1 0,1 1 0,5-3-1,4-2 1,7-1-1,-1-10 1,10-6-1,-3-3 1,3-8 0,-1-8-1,1 2 2,-3-9-1,-1-1 0,-5-9 0,-3-1 0,-6-6-1,-3-3 0,-4-2 0,-4-2-1,-2-1 0,-2-2 0,-1 6 0,0 7 0,1 4 1,0 8 0,8 14 0,-8-14 0,8 14 0,-1 19 0,4-4 2,1 7-2,3 6 1,4 3-1,3 3 1,3 1-2,5-6 2,3 2-2,5-6-1,-1-11-1,10-1-4,-14-22-12,14 5-14,-9-11-1,0-5 2</inkml:trace>
  <inkml:trace contextRef="#ctx0" brushRef="#br0" timeOffset="14">5244 2505 43,'-3'29'34,"-3"8"2,-5 4-3,-3 4-19,-7 6-13,0 12 1,-8 5 0,-3 10 0,-9 2 1,3 8-1,-4-4 1,5 10-1,-3-9 0,4-5-2,7-9-1,1-13-2,12-5-5,-7-30-8,19 4-18,4-27-1,0 0 1,19-33-1</inkml:trace>
  <inkml:trace contextRef="#ctx0" brushRef="#br0" timeOffset="15">4838 2668 54,'0'0'34,"4"22"-1,-4-22-2,0 0-29,19 9-2,-5 2 0,0 1 0,2 7 0,-1 1 1,4 8 0,-3 4 0,-2 0 0,-2 1-1,2-2 1,-1 3 0,0-4-2,2 1-1,-4-12-9,14 3-20,-8-8-3,7-5 2,-4-14-2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59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2696 158 18,'19'-5'27,"-17"-9"-2,-2 14 3,1-21-24,-2-1-3,-4 3 1,-1-3 0,-2 8-1,-5-3 1,13 17 0,-28-23 0,14 20 0,-5 4 0,19-1-1,-29 11 0,29-11 0,-24 24 0,21-9 0,3-15-1,-3 25 1,3-25 0,14 20 1,-14-20 0,30 8 0,-13-13 0,3 1 1,-3-6 0,4 1 0,-1-5-1,0-2 0,-5-4-1,-1 0 0,-7-2 0,3-1 2,-7 1-2,-2 0 1,-7 0 0,-2 5-1,1 2 1,7 15 0,-24-14-1,10 14-1,0 4-1,14-4 1,-20 22-1,12-5 0,3 4 0,4 0 0,5 0 0,4 2-1,5-1 2,5 0-1,3-5 1,4-3 1,1-3 0,4-4 0,-3-4 0,2-1 1,-5-4 0,-4-1-1,-4-3 0,-16 6 0,19-19 0,-19 19 1,-5-29 0,-6 12 0,-3-5-2,-3 3 1,-4-1 0,3 6 0,-6 3-1,2 6-1,2 9 1,1 5-1,3 6 0,2 9-1,3 1 0,4 1 0,3 4 1,9-2 0,3 1 1,8-4-1,4-1 2,8-7-1,6-5 1,2-6-1,0-4 0,2-7 0,-2-7 1,-2-2-1,-4-9 0,-5-1 0,-9-1 0,-2 0 1,-9-3 0,-5 2 2,-3 17-2</inkml:trace>
  <inkml:trace contextRef="#ctx0" brushRef="#br0" timeOffset="1">3683-8 96,'0'1'2,"17"27"1,8 2 0,-1-12 1,6 4-2,-5-14 2,8-2 0,-12-12 0,6-3-1,-7-16 0,-2 3 1,-8-6-3,-3 5 2</inkml:trace>
  <inkml:trace contextRef="#ctx0" brushRef="#br0" timeOffset="2">3637-8 132,'4'18'0,"7"2"-1,9-9 2,-1-6-1,5-8 1,-1-3 1,0-10 0,2-3 1,-17 9-2</inkml:trace>
  <inkml:trace contextRef="#ctx0" brushRef="#br0" timeOffset="3">3590-8 148,'4'4'-1,"15"6"3,4-6-2,4-5 1,1-6 0,-6-3 0</inkml:trace>
  <inkml:trace contextRef="#ctx0" brushRef="#br0" timeOffset="4">3505-8 158,'0'7'-2,"6"28"1,8-4 0,7-3 1,4-6 0,4-12 1,4-8-1,3-7 1,-1-2 0,-7-11 0,0 1 1,-6-6-1,-3-2 1,-10 2-1,-5 6 0</inkml:trace>
  <inkml:trace contextRef="#ctx0" brushRef="#br0" timeOffset="5">3606-8 164,'-3'9'-1,"2"13"-2,6 1 1,1-9-3,9 5 0,-15-19-6,41 15-12,-16-15-9,2-4-1,-1-6 1</inkml:trace>
  <inkml:trace contextRef="#ctx0" brushRef="#br0" timeOffset="6">819 122 15,'-22'-1'11,"22"1"1,-18-8-2,18 8-1,-19-12-2,3 1 0,16 11-1,-34-21-2,14 14 0,-5-1-1,1 3-1,-4 2-1,3 0-1,1 4 0,4-1 0,3 0 1,17 0 0,-24 4 1,24-4 1,0 0 0,0 0 0,0 0 0,0 0 1,22 1-1,2 2 0,2-3-1,10 2 1,5-1-1,4 2-1,5-3 1,5 0 0,-2-4 1,4 1-1,-3-4 1,3 3-1,-7-9 1,3 4 0,-5-3-1,-1 2 0,-4 1-1,-4 1 1,-3-3-1,-2 6 0,-4 2-1,-1 2 1,-2-2-1,-3 1 2,-1 1-2,2 4 0,-2-2-1,1 4 2,-1-2-1,1 2-1,-2 1 2,0 2-2,0-4 1,-1 4-1,-2-2 2,2 1-1,2-4 0,2 0 1,5-3-1,4 0 1,4-2 0,-1-2 0,5-4 0,-2 5 0,-1-3 0,-5 2 0,-1 1-1,-5 2 0,-1-1 0,-4 4 0,4-2 1,-1-2-1,-2 1 0,2-2 0,-2-2 1,2 2 0,-5 0-1,4 1 0,-8-1 0,-1 3 1,-2 0-1,-14 0 0,22 1 0,-22-1 0,0 0 0,15 4 0,-15-4 2,0 0-4,0 0 2,0 0 0,0 0 2,0 0-1,0 0-1,-17 11 0,17-11 1,-20 3-1,6 0 0,-4-3 0,-2 0-1,-3 0 2,-2-2 0,-4 5-2,0-3 1,-1 3 0,0 1 0,-1-1 0,1 1 0,2 1-2,-2 0 2,4-2 0,1 3 1,-2-1-2,2-1 1,0 1 0,0-2 0,2-1 0,1-1 0,-2 1 0,2-4 0,4 2-2,0-3 2,1 5 0,2-5 0,-1 1 0,2-1 0,-2 0 0,2 0 2,-1 0-2,-1-4 0,16 7 1,-25-9-1,25 9 0,-20-8 0,20 8 0,0 0 1,-18-4-1,18 4 0,0 0-1,0 0 1,0 0 0,0 0 0,0 0 0,0 0-1,0 0 1,0 0 0,0 0-2,0 0 2,0 0 0,22 0 0,-6 0-1,1-2 1,5 4 0,1-4 0,7 2 1,1 2-1,4-2 2,-1 0-2,5 1 0,0-1 1,4 3-1,0-3 1,0 0-1,4-1 0,-4-1 1,1 2-1,0 2 0,-6-2 1,1 1-1,-2 1 1,2 1-1,-6 0 0,0 0 1,3 2-1,-5-2 0,7 0 0,-2 0 1,-2-1-1,-1-1 0,-3 1 0,-2 2 0,-2-2 0,4 3 0,-3-1 0,1 3 0,-3 0 0,6-2 0,2 0 0,0-2 0,1 0 0,1-2 0,-4-1 0,0-1 0,1 1 0,-4 0 0,0-2 0,-3 1 0,0-2 0,3 4 0,-1-1 0,-1 0 0,1-3-1,1 3 1,0-1 0,0 1 0,1-4 0,-3-2 2,4 2-2,-2-3 0,2 3 0,-1-3 1,3 1-1,-3-2 1,3 2-2,-3 2 0,1-6 1,-9 6 0</inkml:trace>
  <inkml:trace contextRef="#ctx0" brushRef="#br0" timeOffset="7">3752-8 176,'-14'4'0,"-27"12"0,-4 2-1,-2 1 1,-1 1-1,-4-1 1,2 0 0,1-1 0,2 0 0,1-11-1,3 1 2,3 0-1,2-5 1,5-1-2,5-1 1,3-4 1,5 3-1,1 2 0,5-6 1,14 4-1,-20-9 0,20 9 1,0 0-2,-18-8 1,18 8 0,0 0 0,0 0-1,0 0 1,0-14-1,0 14 1,0 0 1,22-15-1,-22 15 0,16-11 0,-16 11-1,17-11 1,-17 11 0,0 0 0,16-13 0,-16 13-1,0 0 1,0 0 0,12-15-1,-12 15 1,0 0 0,16-14 0,-16 14-1,25-11 1,-6 5 0,7-2-1,9-1 1,4-4 0,3 4 1,3 1-1,-41 7 1</inkml:trace>
  <inkml:trace contextRef="#ctx0" brushRef="#br0" timeOffset="8">4498-8 173,'2'1'0,"-2"-1"-1,28 3 1,-13-1 0,3-2 0,0 3 0,0-5 1,0 4-1,1-5 0,5 4 1,-1 2 0,2 1-2,0-1 2,0-3-1,2 3 0,2 1 0,1-4 0,-2 0 0,1-1 1,-3-2 0,-1 0-1,0 0 0,-5 1 1,-4-3 0,0 5-1,-16 0 0,17-4 0,-17 4 0,0 0 0,0 0 0,14-3 0</inkml:trace>
  <inkml:trace contextRef="#ctx0" brushRef="#br0" timeOffset="9">4313-8 180,'-18'1'0,"-35"4"0,-1-4 0,1-2 0,3 1 0,2 0-1,1-5 1,31 4 0</inkml:trace>
  <inkml:trace contextRef="#ctx0" brushRef="#br0" timeOffset="10">3950-8 180,'23'3'1,"19"3"-1,-3-3 0,3 2 1,-4-5-1,1 3 0,0-2 1,3 4-1,-4 1 0,1-4 0,0-2 0,2-2-1,1 7 1,-3-5-1,2-3 1,-4-2 1,2 0-1,-3 2 1,3 8-1,-7 1-1,-3-3 1,6 4 1,-7 3-1,2 0-1,1-1 1,-3 0 0,-1-4 0,2-2 0,-1 2 0,-1 1 0,0-3 1,-2-1-1,-3 1 1,1-1-1,2-4-1,-2 4 1,2-6 1,1 4-1,0-1 0,2-1 0,0 2 1,2 0-1,0 2 1,3-4-1,1 2 0,-1-8 0,3 5 0,1-3 0,-2 0 0,2-3 1,-1-2-1,-1 1 1,-2-2-1,-4 10 1,0-1 0,-4 2 0,1-1-1,-2 7 1,-3-2-1,3-2 0,-2 7 0,1-6 1,1-4-2,-1 7 1,-1-7 0,2-2 1,-3 2-1,-2 2 0,2-3 0,-3 0 0,1 1 0,0-4 0,0 0 0,-2 3-1,0 1 1,0-1 0,-1 2 1,3-1-1,-5-1 0,3 1 0,-3 4 1,-14-2-1,27 1-1,-27-1 2,23 2-2,-23-2 1,20-3 0,-20 3 0,15-2 0,-15 2 0,0 0 0,0 0 0,14-11 0,-14 11 0,0 0 1,0 0-1,0 0-1,0 0 1,0 0 0,0 0 0,0 0 1,0 0-2,-22-7 1,22 7 0,-30-13 1,11 7-2,-6-2 1,-1 3 0,-7 1 0,8 1 1</inkml:trace>
  <inkml:trace contextRef="#ctx0" brushRef="#br0" timeOffset="11">5936-40 194,'-68'3'0,"1"1"0,-3 2-1,1-3 1,57-2 0</inkml:trace>
  <inkml:trace contextRef="#ctx0" brushRef="#br0" timeOffset="12">5386-8 191,'-14'1'0,"-53"1"0,1 4 0,5 0 0,-1-3 0,7-1 0,4-1-1,1-2 2,7-1-1,6 2 0,10 3 0,2-9 0,11 6 0,14 0 0,-14-5 0,14 5 0,0 0-1,0 0 1,27-7 0,-9 5 2,-11 1-2</inkml:trace>
  <inkml:trace contextRef="#ctx0" brushRef="#br0" timeOffset="13">6298-72 194,'10'3'0,"9"-2"0,-2 6 0,0-4 0,0 3 0,-17-6-1,25 3 2,-25-3-1,16 0 0,-16 0-1,0 0 1,0 0 0,0 0 0,0 0 1,0 0-1,0 0 0,0 0 0,0 0 0,0 0 0,0 0 0,0 0 0,0 0 0,-14-17 0,14 17 0,-32-11 0,17 7 1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73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2983-79 176,'-7'0'0,"-26"7"-1,2 4-1,1 4 1,1 4 0,7 1 0,1-1-2,9 3 2,4-7-1,7 2 1,1-17-3,15 17-4,-15-17-11,33-6-15,-9-3 0,7-4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74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4401-8 126,'-3'20'0,"6"14"0,3-3 0,8-1-1,4-10 3,10-1-1,-2-12 1,10-5 0,-3-11 0,2-5 0,-1-5 1,-1-3-2,-7-4 1,0-2 1,-11-2-2,-10 15 1</inkml:trace>
  <inkml:trace contextRef="#ctx0" brushRef="#br0" timeOffset="1">4377-8 149,'1'10'-1,"11"15"0,5-4 2,12 0-1,0-10 1,9-1 0,-2-12 1,1-6-1,2-4 1,-3-4 0,-4-2 0,-4-3 0,-10 0-1</inkml:trace>
  <inkml:trace contextRef="#ctx0" brushRef="#br0" timeOffset="2">4407-8 158,'4'7'-1,"16"14"1,11-9-2,4-1 3,2-10-2,4-10 2,-1-2 1,-2-6-2,-13 2 2</inkml:trace>
  <inkml:trace contextRef="#ctx0" brushRef="#br0" timeOffset="3">5455-8 140,'52'1'2,"-46"-2"0</inkml:trace>
  <inkml:trace contextRef="#ctx0" brushRef="#br0" timeOffset="4">5647-38 147,'5'-2'2</inkml:trace>
  <inkml:trace contextRef="#ctx0" brushRef="#br0" timeOffset="5">5053-8 151,'0'18'-1,"11"7"1,11-3 0,8-5 0,6-8 1,8-7-1,4-11 1,2-4 1,-1-4-1,-2-2 1,-7-1-1,-16 5 1</inkml:trace>
  <inkml:trace contextRef="#ctx0" brushRef="#br0" timeOffset="6">5250-8 158,'10'14'0,"10"1"0,4-4 0,2 0 0,-1-8 1,0-1 0,-4-9 0,-4 0 1,-17 7-1,20-18 0,-20 18 0,6-24 0</inkml:trace>
  <inkml:trace contextRef="#ctx0" brushRef="#br0" timeOffset="7">5275-8 157,'8'17'-7,"-8"-17"-8,25 34-19,-4-15-1,5-9 1</inkml:trace>
  <inkml:trace contextRef="#ctx0" brushRef="#br0" timeOffset="8">6450-10 0,'-31'-22'24,"31"22"-3,-35-17-9,14 5-4,-5 8-2,-2-3-3</inkml:trace>
  <inkml:trace contextRef="#ctx0" brushRef="#br0" timeOffset="9">6233-72 87,'-22'1'3,"8"3"0</inkml:trace>
  <inkml:trace contextRef="#ctx0" brushRef="#br0" timeOffset="10">6166-40 102,'1'7'3,"2"7"0,11 4 0,3 1 0,12 4 0,-1-6 0,9 1-1,1-8 0,7-2-1,-4-5 1,1 1 0,-6-12-1,-5 1 1,-4-2 0,-4-3-1,-7-4 0,-10 2 1,-4-6-2,-8-3 1,-7-1-2,-4-1 2,-7-1-2,-5 6 1,27 19-1</inkml:trace>
  <inkml:trace contextRef="#ctx0" brushRef="#br0" timeOffset="11">6278-72 131,'-2'6'-1,"-4"13"-2,9 4 3,10-3-1,-1-1 1,15-4 0,0-2 0,9-5 0,-2-7 2,5-2-1,-6-7 0,-2 0-1,-1-11 1,-7 4 1,-4-8-1,-8 1 1,-6-6-2,-10 4 2,3 16-1</inkml:trace>
  <inkml:trace contextRef="#ctx0" brushRef="#br0" timeOffset="12">6352-101 154,'12'-3'1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35.581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1532 4334 126,'15'-3'2,"32"-8"-1,1 2 1,2-5-1,2 1 1,-5-2 0,-4-1-1,-5 2 0,-7 5 0,-6-4 0,-6 5 1,-19 8-1,8-14 0,-8 14-1,-33-3 1,3 2-1,-7 7 1,-10 0-1,-6 4 0,-7 2-1,2 0 2,-3 7 0,7 0-1,-4 3 0,6-5 0,4 3 0</inkml:trace>
  <inkml:trace contextRef="#ctx0" brushRef="#br0" timeOffset="-2">1451 4334 146,'11'-3'1,"25"-5"-1,0-1 0,-3-2 0,-3 3 1,-5 3-1,-3-1 0,-7 1 1,-15 5 1,21-3-1,-21 3 1,0 0-1,0 0 1,-19 3-1,-1 2 1,-2 1-1,-8 2-1,-5 0 0,0 3 0,-3 1 0,21-7-1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487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3356 4197 8,'-18'-3'19,"18"3"0,-15-3-14,15 3-2,-14-17 0,14 17-3,-14-13 0,14 13 1,0 0-1,0 0 1,-15-15 1,15 15 0,0 0 0,0 0 1,0 0-1,0 0-1,0 0 0,0 0 0,0 0-2,0 0-1,0 0 0,0 0 0,0 0 0,-7 15 1,7-15 0,0 0 1,0 0 0,0 0 1,0 0-1,0 0 0,0 0-2,0 0-3,0 0-4,0 0-4,13 14-5</inkml:trace>
  <inkml:trace contextRef="#ctx0" brushRef="#br0" timeOffset="1">4614 4329 11,'0'0'16,"0"0"-14,3-14 1,-3 14 2,0 0 0,0 0 1,11-14 1,-11 14-1,0 0 0,0 0 0,0 0-1,0-15-2,0 15-1,0 0 2,0 0-2,0 0 0,-16-13 0,16 13 0,-14-3 0,14 3 0,-15-5 0,15 5 0,-19-3 0,19 3 0,-21-1 1,6-2 0,15 3-1,-27-2 0,27 2 0,-31 0-1,12-1 0,-1 4-1,-4-3 0,4 3 0,-5-3 0,0 1 0,0-1 1,3 0-1,0 2 0,3-5 0,4 1-1,-2 1 2,17 1-2,-22 1 0,22-1 0,-18-1 0,18 1-1,0 0 1,-14-2-1,14 2 0,0 0 0,0 0 0,0 0 1,16-5 0,-16 5 1,31 4 0,-9-6 0,8 2 1,4-5 0,2 1 1,5-3-1,0-3 0,4 2-1,-6-6 1,3 1-1,-3 1 0,-3 1 0,-3 0 1,-3 0-1,-7 2 1,-4 1 0,-5-1 0,-14 9 1,0 0-1,10-14 0,-10 14 0,-28-3 0,2 1 0,-3 2-1,-7 5 1,-5-1-1,-6 7 1,-6-3 0,-5 4 0,-1 2 0,-2 2 0,0 1 0,0-1-1,0 1 0,3 0 1,8 0-2,6-3 1,3-3-1,12-2 0,2-6-3,27-3-1,-27 5-2,27-5 0,0 0-6,25 0-7,2-1-7,-2-3 1</inkml:trace>
  <inkml:trace contextRef="#ctx0" brushRef="#br0" timeOffset="2">801 55 14,'-14'7'10,"-1"-4"0,15-3-2,-17 15-3,17-15-2,-3 21-1,3-21 1,19 20 0,-5-12 2,5-1 0,3-4 1,1-1-1,-3-5 1,1 0-1,-6-7-1,-1 4-1,-14 6 0,10-20-1,-10 20 0,-19-23-1,-1 9 1,-4 4 0,-4-2-1,-2 2 1,-2 1-1,3 4 0,0 1-1,5 4 1,2 3 0,7 3-1,1 2 0,14-8 0,-16 26 0,14-12 1,7 7-1,4-3 0,4 1 0,4-3 0,4-4 1,5-1 1,1-5-1,2-4 1,-2-9 1,4-3 0,-6-11 0,0 3-1,-6-12 2,-5 2-1,-9-5 0,-2 2 0,-12-2-2,-4 5 2,-9 4-1,0 2 0,-6 8-2,2 4 0,-1 6 0,4 5 1,1 6-1,3 3 0,5 4-1,3 7-1,6-1 1,7 3 0,6 5 0,2-1-2,8-2 3,0-2-2,6-4 2,1-4 1,-2-2-1,-1-7 1,-3-6-1,-3 2 1,-16-2-1,23-11 1,-23 11 0,2-21-1,-9 6 1,7 15-1,-26-28 0,10 12 1,-3 7-1,1 3-1,-3 6 1,3 4 0,-3 10 1,7 3-1,2 8 0,2 3 1,4 4-1,6-3 0,6 2 0,4-3-1,5-7 1,4-11-1,8-3-1,-2-14-3,11 3-7,-14-18-12,6-5-9,-2-5 3,-2-7-2</inkml:trace>
  <inkml:trace contextRef="#ctx0" brushRef="#br0" timeOffset="3">1350-85 23,'0'0'24,"-25"6"2,25-6-2,-18 10-21,18-10-3,-22 9 0,22-9-1,-17 19-1,17-19 1,-1 28 0,5-11 2,12 0 1,1 0 0,8 0 1,2-1 1,6-4 0,-7-7 0,7-2-1,-8-8 1,3 1-1,-7-6 0,-3-2-1,-5-5-2,-4 0 1,-6 0-1,-4-2 1,-9-1 0,-5-1 0,-5 3 0,-4-1 0,-3 5 0,-2 3 0,2 7 0,1 2-1,2 7-1,4 4 1,7 7-1,2 4-1,8 2 1,6 1-1,4-1 1,8-2-1,2-1 1,10-5 0,-4-5 2,7-4 0,-3-7 0,-4-1 0,-1-5 1,-3-1 0,-8-5 0,-3 0 0,-10-5-1,-3 1 2,-7-1-2,-4-3 1,-6 0-1,-1 2 0,-4 3 0,-1 3 0,3 1-1,0 9 0,3 2 0,2 10 0,4 6 0,4 3 0,4 5 0,2 3-3,3 0 3,4 0-3,7-4 1,3-7-3,6 2-2,-3-14-13,6-4-12,7-9 2,-2-14 1</inkml:trace>
  <inkml:trace contextRef="#ctx0" brushRef="#br0" timeOffset="4">2068-33 13,'-5'15'9,"0"2"-2,0-1 0,5-2 1,0-14 0,5 15-2,-5-15-1,14 2 0,-14-2 1,21-16 1,-12 2-1,-9 14-1,19-29-1,-8 12 0,-8 0-1,1-5 0,-7 3-2,-1 0 1,-7 2 0,11 17 0,-30-21-1,8 16 0,0 8-1,-1 5 0,1 3 0,1 4 0,6 4-1,1 4 0,6-3 0,3 1 0,8-6 0,5 2 0,-8-17 2,31 25-1,-12-18 2,8-6 1,-5-4-1,4 3 1,-2-11 0,-1 5 0,-4-8-1,-2 3 0,-6-6 0,-5 3 0,-6 14-1,-1-28 1,1 28-1,-20-25 1,2 17-1,1 0 0,-3 8 0,-1 2-2,3 3 2,-1 5-1,5 3-1,1 6-1,4 1 1,6 3 0,6 1 0,6-3 0,7 0 1,9-4-1,2-6 2,7-4 1,0-4 0,2-6 0,0-4 0,-3-4 0,-6-6 0,-2-1 0,-8 1-1,-6-3 0,-8-3-1,-8 1 2,-9 2-1,-6 3 0,-5 1 0,-6 5 0,-2 6-1,-2 4 1,1 9-1,7 3 0,4 3-1,3 3-1,6 4 1,6 3 0,8-2 0,8 1-1,6-3 1,6 2 0,5-3 1,6-7 1,5-4-1,0-5 0,0-4 1,-3-4 0,-3-6 0,-7-2 0,-4-2 1,-2-1-1,-12-4 0,-5-2 2,-6 2-2,-7-3 1,-7 2-1,-2 3 1,-6 2-1,-5 5 1,0 5-2,0 11 0,0 1 0,5 5 0,5 3-2,2 3 0,6 2 1,4-2 0,6-2 0,5-15-1,2 22 0,-2-22-3,18 17-5,-18-17-21,27-7-2,-8-9 1,3-4 0</inkml:trace>
  <inkml:trace contextRef="#ctx0" brushRef="#br1" timeOffset="5">1559 97 5,'-11'-14'8,"11"14"1,0 0 1,0 0-1,0 0 0,0 0-1,0 0-2,0 0 0,0 0-2,0 0-1,0 0-1,0 0-2,0 0 1,0 0-2,0 0 1,0 0 0,0 0 1,0 0-1,0 0 1,0 0 0,0 0 2,0 0-2,-14-9 1,14 9-1,0 0 0,0 0-1,0 0 1,0 0-1,0 0 0,0 0 0,0 0 0,0 0 0,0 0-1,0 0 1,0 0 0,0 0 0,0 0 0,0 0 0,0 0 1,0 0-1,0 0 2,0 0 0,0 0 0,0 0 0,0 0-1,-17-2 1,17 2 0,0 0-1,-16 4 0,16-4-1,0 0 0,0 0 1,-14 6 1,14-6 0,0 0-1,0 0 1,0 0 0,0 0 0,0 0-1,0 0 1,0 0-1,-19-2 0,19 2-1,0 0 0,-20 3 0,20-3 1,-16 3-1,16-3 0,0 0-1,-18 5 1,18-5 0,-14 3 0,14-3 1,-16 8-2,16-8 1,-19 9 0,19-9 0,-15 8 0,15-8 0,-14 6 0,14-6-1,0 0 1,-15 8 0,15-8-1,0 0 1,-15 13 0,15-13 0,0 0 0,-21 15 1,21-15-1,-18 11 0,18-11 1,-21 9-1,21-9-1,-25 14 2,25-14-1,-22 16 0,22-16 0,-21 17 0,21-17 0,-25 19 1,10-11-2,15-8 1,-23 15 0,23-15 0,-22 13 0,22-13-1,-17 12 1,17-12 0,-11 14 0,11-14-1,0 0 1,-8 20 0,8-20-1,0 16 0,0-16 1,5 19 0,-5-19-1,9 17 1,-9-17 0,8 15 0,-8-15 0,8 19 0,-8-19 0,0 0 0,12 22-1,-12-22 2,10 22-2,-10-22 1,11 17 0,-11-17 0,12 18 0,-12-18-1,0 0 2,19 18-1,-19-18 0,16 6 0,-16-6 0,14 4 0,-14-4 0,15 5 1,-15-5-1,0 0 0,14 8 1,-14-8-1,0 0 0,0 0 0,10 14 0,-10-14 0,0 0 0,9 17 0,-9-17 0,10 17 0,-10-17 0,10 19 0,-10-19 0,13 15 0,-13-15 0,13 18 0,-13-18 0,9 17 0,-9-17 0,9 15 0,-9-15 0,5 19 1,-5-19-1,5 17 0,-5-17 0,3 17 0,-3-17 0,1 16 1,-1-16-2,2 15 2,-2-15-1,0 14 0,0-14 0,0 0 0,-2 19 0,2-19 0,0 0 1,-3 20-1,3-20 0,-9 16 0,9-16 0,-11 19 0,11-19 0,-13 24 0,13-24 0,-11 28 0,8-14 0,0 5 1,2 0-1,5 3 0,-1-5-1,4 0 1,-1 5-1,5-2 3,-2-1-3,5-5 1,4 0 1,-18-14-1,31 21 1,-14-13-1,3-2 0,-2-6 1,2 0 0,-4-1 0,-2 1 0,-14 0 1,23-8 0,-23 8 0,14-9 1,-14 9-1,0 0-1,5-24 1,-5 9-1,0 15-1,-3-27-1,0 7 1,-1 1 0,1 1-1,-1-4 1,1 3 0,1 5 1,0-8-2,2 5 2,4 2-1,0-2-1,2 0 1,2 1-1,2 2 1,-2 0-1,-8 14 1,18-19-1,-18 19 1,16-12 0,-16 12-1,0 0 1,20-11-1,-20 11 1,19-5-1,-19 5 1,23-1 0,-8 1 0,-1 0 0,1-2 0,4 4 0,-3-1 1,-1 1-1,6-4 0,-3 2 0,3-1 0,-1-1 0,-1 2 0,0 2 0,-4-5 0,2 3 0,-17 0 0,26-2-1,-26 2 1,17 3 0,-17-3 0,15 3-1,-15-3 1,16 6 0,-16-6 0,17 10 0,-17-10 0,24 12 1,-24-12-2,23 13 1,-9-6 0,-14-7 0,27 11 1,-13-6-1,0-2 0,-14-3 0,25 6 0,-25-6 0,22 10 0,-22-10 0,17 3 0,-17-3 0,14 6 0,-14-6 0,14 6 0,-14-6-1,17 2 1,-17-2 0,18 0 0,-18 0 1,20-5-1,-20 5 1,19-8-1,-19 8 1,14-10 0,-14 10-1,9-15 1,-9 15 0,5-14 0,-5 14-1,1-21 1,-1 21 0,-3-27-1,3 27 0,-3-26 0,0 9 0,0 1 0,0 2 0,1 0 0,2 14 0,-4-25 0,4 25 0,-7-25 0,7 25 0,-6-23 0,6 23 0,-6-27 0,0 13 0,6 14 1,-13-26-1,13 26 0,-16-20 0,16 20 0,-17-14 0,17 14 1,-15-13-1,15 13 0,-15-8 0,15 8 0,0 0 0,-10-15-1,10 15 1,0 0-1,0 0 1,0 0-1,0 0 1,0 0 0,4-14-1,-4 14 0,0 0 1,0 0 0,19-19 0,-19 19 0,12-17-1,-12 17 2,11-19-1,-11 19 0,13-20 0,-13 20 1,12-20-1,-12 20 0,10-19 0,-10 19 0,9-14 0,-9 14 1,0 0 0,0 0-1,0 0 0,0 0 1,0 0-1,6-14 1,-6 14-1,0 0 0,0 0 0,0 0-1,0 0 0,-12-14-1,12 14-1,0 0-1,0 0 0,-23-8-2,23 8-1,-26-1-1,26 1-5,-35 9-9,11-3-5,4 5 0</inkml:trace>
  <inkml:trace contextRef="#ctx0" brushRef="#br1" timeOffset="6">1933 406 16,'-27'-11'12,"27"11"1,-26-6-1,12 2-3,14 4-1,-25-7-4,25 7 0,-28 0-1,12 1-1,0-1 1,1 5-2,1-4-1,-1 7 0,15-8-1,-20 17 0,20-17-1,-3 21 1,3-21 0,9 21 1,1-7-1,4-3 1,2 0 0,2-5 0,3 1 1,-1-3-1,3-2 1,2 3-1,0-5 1,2 0 1,-3-2-1,-1 2 0,-4-3 2,0 1 1,-19 2-1,26-4 2,-26 4-1,0 0 0,11-17 0,-11 17-2,0 0 0,-6-21 0,6 21-2,-16-26 0,5 10 0,-3-2 0,-2 0 0,-4 0 1,0 1-1,-4 3 0,-2 3-1,-2 3 1,-1 5 0,1 3-1,-1 4 0,-1 3 0,2 5 0,-2 1 0,5 4 1,-2 3-1,1-4 0,4 4 1,2-3 0,1-2-1,5 1 1,14-16 0,-21 20-1,21-20 1,-7 14-1,7-14 1,0 0 0,0 0 2,0 0-1,0 0 0,0 0 1,15-11-1,-15 11 1,10-18-1,-10 18 0,7-16 0,-7 16 0,0-28-1,-3 14 1,0-1-1,-3 1 1,0-4-1,-4 0 0,2 2 0,-3-1 0,1 3 0,-3 0 0,13 14 0,-27-22-1,13 16 0,0 1 0,14 5 0,-23-3 0,23 3 0,-16 11-1,16-11 2,-8 20-1,11-6 0,7 3 0,2 2 1,6 3 0,3-5 0,6-3 0,7 2 0,2-5 0,0-5 1,2 0 1,-2-8-2,-3-4 2,-5 0-1,-5-2 1,-2-1 0,-10-8 0,-11 17 0,9-30-1,-12 15 1,-8-3 0,-3 6-1,-6-2-1,-5 0 1,-5 5-1,-1 1 0,-2 3 0,1 7-1,1 1 1,5 0-1,2 11 1,4-2-2,4 7 1,4 0 0,5 1 0,4 3 1,6 1-1,4-1 0,4-4 0,3-1 1,4-2 0,1-2 0,2-1 0,0-9 0,1 1 1,-1-7-1,-3-1 1,-2 3 0,-16 0 0,25-18 0,-25 18 0,14-22 0,-14 5 0,0 3 0,0 14 0,-15-30-1,0 19 1,-2-3-1,-3 5-1,0 4 1,-4 8-1,-2 2 1,2 4-2,-1 5 1,5 2 0,-5 7 1,7 0-1,-2 6 1,8 0-1,-1 2 1,7-1-1,3 3 1,1-1 0,8 1 0,-1-2 0,6 0 0,-2-3 0,6-3 0,-3 2 0,2-4 0,-1-3 0,1-3 0,-3-3 0,-11-14 0,18 17 0,-18-17 1,0 0 0,0 0 0,14 8-1,-14-8 1,0 0 0,-1-17 0,1 17-1,-8-25 0,3 5 0,1 1 0,-4 1 0,2-1 0,-1 0-1,1 5 1,6 14 0,-12-23 0,12 23-1,0 0 0,0 0 0,-18 5 0,18-5 0,-3 24 0,5-6 0,-2 2-1,5 0 2,-1 2 0,2 4 0,-1-4-2,3 1 4,-3-4-4,1 1 3,-1-2-2,1-1 2,-6-17-2,8 17 2,-8-17 0,0 0-1,12 17 2,-12-17 1,0 0-2,5-20 1,-5 20 2,3-28-3,0 6 2,-1-8-3,2 4 2,-2-10-3,4 2 2,-1-1 0,3-2-2,0-2 1,-1-3 0,1 2 0,-2 2-1,2 4 2,-1 0-2,-3 3 1,1 3 0,-2 4-1,0 9 1,-3 15-1,3-22 1,-3 22-1,0 0 0,0 0 0,0 0 0,14-2-1,-14 2 2,16 19-1,-16-19 0,20 30 1,-9-12 0,2 3 0,-4 0 0,2 6 0,0-4 0,0 2 0,0-3 0,0-3 0,0-1 0,-11-18 0,23 25 0,-23-25 0,19 13 1,-19-13 0,16 3-1,-16-3 1,11-14 1,-8 0-2,0-3 1,-1-7-1,-1-2 0,-1-4 1,0 5-1,-1-3-1,-3 3 1,0 2 0,1 1 0,-1 8 0,4 14 0,-6-17-2,6 17 1,0 0-1,0 0 1,0 0-1,0 28 1,6-5 0,-1 2 0,8 5 0,-1-1 1,7 0 0,1-6 0,4-3 0,1 0 1,0-12-1,1-3 1,-1-10 0,0-1 0,-4-8 1,1-5 0,-7-6-1,1-4 0,-7-2 0,-1-2-1,-6-5 1,-2 3-1,-8 0 1,-1 3-2,-4 5 1,-6 1 0,0 4 0,-6 5 0,2 8-1,-5 2 1,3 7-2,-3 5 1,1 6 0,0 6 0,4 3 0,3 2 0,2 3 0,6 1 0,4 4 1,5-4-1,8 1 1,1-7 0,10 0-1,2-4 2,6-5-1,1-6 0,3-4 1,0-1 0,-3-8-1,2-1 1,-8-7 0,-2 6 0,-6-4 0,-11 14-1,6-32 1,-12 14-1,-5-1 0,-11 3 1,-3-1-1,-6 0 0,-5 3-1,-7 2 1,-2 4 0,-2 3 0,2 2-1,2 3 1,4 8-1,5-2 0,4 5 1,7 0-1,6 5 0,4-1 0,7 4 0,4 1 0,7-1 0,3-1 0,7 0 1,6 0 0,7-5 0,3-4 0,7 0 0,1-7 1,1-7 0,4 2 0,-5-8 0,0-3 0,-4-4 0,-5-1 0,-8-5 0,-4 3 0,-8-1 0,-7-1 0,-9-2-1,-7 4 0,-6 4 0,-7 5-1,-4 4 1,-6 2-1,-2 9 0,-2 3 0,4 8 0,0 2 0,6 5 0,2 0 1,9 2-1,7 2 0,9-2 0,4-4 0,8 0 0,6-2 1,6-2 0,4-1 0,2-3 0,4-4 1,1-1 0,2 0 0,-4-4 0,-1-2 0,-5-4 0,-2 3 0,-7-4 1,-15 5-1,18-12 1,-18 12-1,-10-16-1,-5 12 1,-9-9-1,-6 4 0,-5-1 0,-6-1-1,-3 2 1,-3-6-1,5 7 1,0-6 0,4 6 0,7-4 0,4 1-1,7 3 0,20 8 0,-24-11-1,24 11 1,0 0-1,19-16 1,5 7 0,9-3-1,4-1 1,10-2 2,3 1-1,5 0 0,-4 1 0,-1 2 0,-7 3 0,-6 7 1,-2-1-2,-9 5 1,-4 1-1,-6 2 1,-16-6-1,20 18 1,-15-4 0,-5-14 0,-5 27 1,-3-10-1,-3-1 1,-4-2-1,-3 3 1,-7 0 0,2 3-1,-8-6 0,3 5 1,-7-2-1,-1-1 0,-1 4 0,-1-3 0,2 3 0,0-6 1,3 6-1,2-6 0,3 0 0,6 2 0,3-7 0,2 1 1,17-10 0,-23 12 0,23-12 0,-19 2 1,19-2-1,-16-13 0,7-2-1,4-2 1,-3-7 0,2 5-1,0-5 1,-1 0-1,1-1 1,3 3-1,-2 7 0,5 15 0,-4-23 0,4 23-1,1-19 1,-1 19-1,14-3 0,-14 3 0,24 11 0,-24-11 1,28 28 0,-14-11 0,-1 6 1,-3 4-1,-3 2 0,-3 2 1,-2 2-1,-2-2 1,-3-3-1,0 0 1,0-6-1,-1-3 0,1-5 1,3-14-1,-4 14 1,4-14-1,0 0 1,0 0 0,14-13 0,-14 13 0,19-25 0,-19 25 0,23-28 1,-12 11-1,-3-1 1,-2-1-1,-6-3 1,-2 0-2,-4 2 2,-2 3-2,-4-5 0,-5 2 0,1 0 1,-3-1-2,-1 3 2,1-1-1,-1 2 0,1-6 0,0 4 0,4 0-1,1 0 1,-1 4 0,1 6 1,14 9-1,-14-18 0,14 18-1,0 0 1,-15-12 0,15 12 0,0 0 0,0 0-1,0 0 1,0 0 0,0 0 0,1-14 0,-1 14 0,0 0 0,0 0-1,0 0 0,0 0 0,0 0 0,24-16 0,-4 15 0,5-2 0,8-3 1,4-1-1,7 0 2,5-1-2,-1 1 2,-1 1-1,0 3 0,-3 0 0,-3 6 0,-4 2 1,-6 3-1,-1 1 0,-5 3-1,-1 1 1,-3 4 0,-2-3 0,-2 2 0,-1-2 0,0 0-1,-16-14 1,23 23 0,-23-23 0,20 22 0,-20-22 1,19 20-2,-19-20 1,19 20 0,-19-20 0,17 19 1,-17-19-1,21 20 0,-21-20 0,18 20 0,-18-20 0,18 22 0,-18-22 0,17 28 1,-17-28-2,12 27 1,-7-13 0,0 0 0,-5-14 0,7 25 0,-7-25 1,8 18-2,-8-18 1,7 17 0,-7-17 0,6 14 0,-6-14 0,0 0 0,8 21 0,-8-21 0,6 14 0,-6-14 0,0 0 0,8 15 0,-8-15 0,0 0 0,0 0 0,6 16 1,-6-16 0,0 0-1,0 0 1,0 0 0,0 0 0,-9 14 0,9-14-1,0 0 1,-22-2-1,22 2 0,-30 3 0,13-1 0,-4-2 0,0 3 0,-1 0 0,-2 2 0,4-2 0,-1 0 0,4 0 0,3-1-1,14-2 1,-20 3-1,20-3 1,0 0 0,0 0-1,0 0 0,0 0 1,0 0 0,0 0-1,0 0 1,22-8 0,-22 8 1,23-14-1,-23 14 1,21-20 0,-21 20 0,9-25 0,-12 6 0,-2 1 0,-6-4-1,-3 2 0,-5-1 0,-4 4-1,-2 2 1,-5 2 0,-3 8-1,2 2 1,-2 10 0,0 2-1,0 6 0,4 0 1,-1 5-1,3 2 0,6 1 1,-3 2-1,5-2 1,2-4 0,1 1 1,2-3-1,14-17-1,-23 22 2,23-22-1,-24 14 1,24-14-1,-23 2 1,9-9 0,0 1 0,-3-2 0,-1-1-1,-2-3 1,-3-1-1,-2 1 1,0-2-1,-2 3 0,2 1 0,3 4 0,0 0-1,5 4 1,17 2-1,-22 5 1,22-5-1,-6 17 0,6-17 0,5 24 0,1-9 1,5 1-1,1 2 0,5-2 0,2 1 1,2 0 0,-1-1 0,-1 1 0,1-2 0,-3 1 0,0-2 1,-1 0-1,-16-14 0,23 20-1,-23-20 1,19 22 2,-19-22-4,0 0 2,14 16 1,-14-16 0,0 14-2,0-14 2,-3 14-1,3-14 0,-6 14 1,6-14 0,-9 18-2,9-18 1,-8 14 1,8-14-1,-7 14 0,7-14-1,0 0 1,-3 16 0,3-16 0,5 14-1,-5-14 1,5 14 0,-5-14 0,0 0 1,6 17-1,-6-17 0,0 0 0,0 0 0,3 14 0,-3-14 0,0 0 0,0 0 0,16 11-1,-16-11 1,0 0 0,22 6 0,-22-6 0,0 0 1,18-4 0,-18 4-1,7-18 1,-7 18-1,-2-23 0,-3 9 0,-1-3-1,0 0 1,-2-2-1,0 5 0,2-1 2,6 15-3,-12-21 4,12 21-3,0 0 2,-11-15-2,11 15 2,0 0 0,0 0-1,0 0 0,-15 6-2,15-6 2,0 0-1,0 0 1,0 0-1,0 0 0,-14 12 1,14-12-1,-4-14 3,-1 0-2,5 14 1,-12-21-2,12 21 3,-22-24-2,8 13 0,14 11 1,-25-17-2,25 17 1,-19-11 0,19 11-1,0 0 0,0 0 0,0 0-3,17-4-5,-17 4-19,23-5-3,-7 3 0,-16 2 1</inkml:trace>
  <inkml:trace contextRef="#ctx0" brushRef="#br1" timeOffset="7">754 919 1,'0'0'3,"0"0"0,0 0 1,0 0 0,0 0 1,0 0 1,0 0-1,0 0 0,-14 2 0,14-2-1,0 0-1,0 0 2,0 0-2,0 0 1,0 0 0,0 0 0,0 0-1,0 0 1,0 0 0,-8-14-1,8 14 1,0 0-2,0 0 0,-19-14 0,19 14-1,-16-6 0,16 6 0,-17-2 0,17 2 0,-20 0 0,20 0 0,-19 0 0,19 0 0,-20 3 0,20-3 0,-22 5 0,22-5-1,-21 11 0,21-11 1,-18 11-1,18-11 0,0 0 0,-19 14 0,19-14 0,0 0 0,0 0 0,-17 20 1,17-20-2,-13 22 3,13-22-3,-14 22 3,14-22-3,-12 23 2,12-23-1,-10 17 0,10-17 0,-6 14 0,6-14 1,-3 22-1,3-22 1,-5 23-1,4-9 0,1-14 0,-4 22 1,4-22-1,-3 20 0,3-20-1,0 16 2,0-16-1,0 16 0,0-16 0,2 20 0,-2-20 0,3 18 0,-3-18 0,5 19 0,-5-19 0,9 16 0,-9-16 0,11 15 1,-11-15-1,14 19 0,-14-19 0,16 19 0,-16-19 0,17 21 0,-17-21 0,16 24 0,-16-24 0,14 23 0,-14-23 0,14 25 1,-14-25-1,6 22 0,-6-22 0,3 19 1,-3-19 0,-3 14-1,3-14 1,-8 15-1,8-15 1,-14 20 0,5-6 0,-1 0-1,-2 2 1,-1-2 0,-1 0 0,-1 0-1,-1 0 1,2 0 0,-3-6 0,-2 3 0,2-4-1,-2 4 1,3-3 0,-1 0 0,0 0-1,0-2 1,3 0-1,14-6 0,-22 13 0,22-13 0,-14 17-1,14-17 1,-3 17 0,3-17-1,6 20 1,-6-20-1,14 23 1,-14-23 0,19 24 0,-19-24-1,22 19 1,-8-9 0,-14-10 0,22 14 0,-22-14 0,23 8 0,-23-8-1,19 8 1,-19-8 1,15 3-1,-15-3 0,0 0 1,19-3-1,-19 3 0,0 0 0,19-6 0,-19 6 1,16-6-1,-16 6 0,21-7 0,-21 7 0,27-6 1,-13 1-1,2 2 0,-2 0 0,0 0-1,2 2 1,-2-1 0,1 4 0,-1-4 0,0 2 0,-14 0 0,30-2 0,-16 4 0,0-2 0,0 3 0,-14-3-1,24 0 2,-24 0-1,20 6 0,-20-6 0,16 7 0,-16-7 0,14 7 0,-14-7 0,0 0 0,12 16 0,-12-16 0,7 15 1,-7-15-1,9 14 0,-9-14 0,14 14 0,-14-14 0,19 16 0,-19-16 0,22 14-1,-8-6 1,2 0 0,1-1 0,1 0-1,3-3 2,1-1-1,0-1 1,0-4-1,-1 1 1,0-4-1,-1-3 1,-4-1 0,-1 1-1,-15 8 1,22-18-1,-22 18 1,14-16-1,-14 16 1,8-20-1,-8 20 1,3-19-1,-3 19 0,-1-17 0,1 17 0,-5-22 0,5 22 0,-8-17 0,8 17 0,-8-17 1,8 17-1,0 0-1,-11-20 1,11 20 0,0 0 0,2-16-1,-2 16 1,0 0 0,20-15 0,-20 15-1,24-11 2,-9 4-1,-15 7 0,27-9 0,-27 9 0,22-9 0,-22 9 0,17-2 0,-17 2 0,0 0 0,0 0 0,14 0 0,-14 0-1,0 0 1,14-1 0,-14 1 0,16-5 0,-16 5 0,19-5 0,-19 5 0,18-3 1,-18 3-1,15-6 1,-15 6-1,14-6 1,-14 6 0,0 0 0,15-22-1,-15 22 2,14-25-1,-7 6 1,2 4-1,-6-7 1,3 2 0,-3-1 0,-1 3 0,-2-6-2,-2 6 1,-1-1-1,-1 5 0,1-3 0,-2 3 0,0-2 0,5 16 0,-5-23 0,5 23 0,-1-19 0,1 19 0,1-15 0,-1 15-1,0 0 2,5-16-2,-5 16 2,0 0-1,0 0 0,3-17 0,-3 17 1,0 0-1,-3-14 0,3 14 0,-6-17 1,6 17-1,-8-23 0,8 23-1,-9-25 1,2 11 0,1 0 0,-3 0 0,3-2 0,6 16 0,-15-28 0,5 14 1,10 14-1,-11-23 0,3 6-1,6 2 1,2 15 0,-3-20-1,3 20 0,0-17 1,0 17-1,0-19 1,0 19 0,0 0 0,2-15 0,-2 15 1,-8-16-1,8 16 1,0 0-1,-22-17 0,8 11 0,0-2 0,-5 3 0,0-1 0,-1 2 0,-2-3 0,-1 4 0,-1 0 0,-1 0-1,0 1 1,-2-1 0,2 3 0,2 0 1,-1-1-1,4 1 0,0-2 0,4 4 0,1-2-1,15 0 0,-21 1-1,21-1 0,-14 5 0,14-5-2,0 0-3,14 23-2,-14-23-12,27 2-9,-2 1-1,3-6 3</inkml:trace>
  <inkml:trace contextRef="#ctx0" brushRef="#br1" timeOffset="8">1201 951 18,'0'0'21,"-19"1"-2,19-1-6,-29-9-7,13 6 0,-4-5-1,-2 6-2,-3-2-2,0 4 1,-4 1-1,-2 2-1,0 0 2,0 2-1,-7-2 2,4 4-1,-2 0 1,1 4-2,-2-1 1,7 2-1,-1 4 0,3 1-1,6 1 0,3 1-1,3-2 1,5 0 0,8 0 0,3 4 0,8-7 0,-8-14 1,34 20-1,-9-12 2,4-7 0,5 1 0,0-8 1,4-2 0,-2-5 0,5 2-1,-9-9 1,4 2-1,-6-1 0,-2-1-1,-6-2 0,-5 3 1,-9-1-1,-5 3 1,-7 1-2,4 16 3,-33-22-3,5 16 2,-10 6-2,-1 3 0,-6 8 1,-1 0-2,-1 9 1,0 2-1,5 1 1,6 4 0,8-5 0,5 4 0,9-6-1,6 4 1,9-7-1,9-1 1,8-2 0,7-4 0,8 1 1,6-9-1,5 1 1,5-6 0,1-2-1,-2-4 1,-2-4 0,-3 1 0,-7-4 0,-3 2-1,-9-3 2,-7-5-1,-11 7 1,-3-5-2,-9 1 0,-7 0 1,-5 4 0,-7 2 0,-8 7-1,-3 6-1,0 2 1,-3 10 0,0 5 1,1 8-2,5-2 1,4 5-1,4 2 1,4 1 0,6 0 0,5-1-1,7 1 1,8-3 0,6 5 0,6-5-1,6-5 1,4-3 0,7-4 0,5-7 1,4-6-1,-1-6 0,-1-9 1,-1-1 0,-2-8 0,-2-3 0,-6-7 1,-5 1-1,-8-2 1,-5 1-1,-5-2 0,-7 2 0,-8 3 1,-5 4-2,-7 9-2,-5 6 2,-6 7 0,-4 7 0,-1 10-1,0 5 1,2 10-1,2 3 1,4 3-1,6 4 1,7-1-1,5 1 1,7 2-1,5 2 1,9-2 0,0 0 0,6-3-1,5-5 2,3-1-2,0-7 1,0-8 0,0-6 1,-5-6 0,-1-4-1,-3-7 1,-16 5 0,17-23 0,-17 7 0,-5-1 1,-4-3-1,-10 0-1,-3-2 0,-8 8 0,-2 3-1,-8 6 1,1 4 0,0 7-2,-5 5 1,7 8 0,-1 2 1,7 0-1,1-1 1,10 2-1,1-2 0,8-5 1,7 1-1,4-16 1,3 25 0,-3-25 0,20 12 0,-6-10 0,5-4 1,0 1-1,1-4 1,-3-3-1,0-3 1,-1-1 0,-16 12-1,20-23 1,-20 23-1,4-21 3,-4 21-3,-21-17 1,6 9-1,-6-1-1,-4 4 1,-3 5 0,-2 2 0,2-2-2,2 5 2,2-2-1,4 3 1,4 5-1,16-11 1,-14 20 0,14-20-1,14 20 1,3-7-1,7-4 1,6 2 0,7-5 0,4-1 0,3-5 1,1-2-1,2-4 1,-3-3-1,-2-4 1,-5-1-1,-4-1 1,-5-1-1,-6-2 2,-4 5-2,-8-4 1,-3 3-1,-7 14 1,0-22-1,0 22 0,-17-15 0,17 15 0,-27-7 0,11 12 0,2 1-1,-1 2 0,15-8 1,-21 33 0,17-15-2,5 3 2,5-3-1,8 1 1,4-6 0,7-1 0,4-9 1,3-8-1,2-2 0,1-9 0,-1 2 2,-3-11-1,-3-1-1,-6-1 1,-5-2-1,-4-4 0,-5 0 1,-8-4-1,-3 1 1,-5 2-1,-3 3 0,-3-2 0,-3 6 0,-1 4 0,1 4 0,2 10-1,-3-3 1,3 12 0,-1 1-1,16-1 1,-23 20-1,15-2 0,2 0-1,4 6 1,4 2 0,4 1 1,3-4 0,5 0 0,2-6 0,3-4 0,1-5 0,2-10 1,0-4-1,0-10 1,4-4-1,1-8 0,-1-3 0,-4-3 2,0 1-2,-6 0 0,-2 1 1,-3 5-1,-10 4 0,-2 6 0,1 17 0,-24-21 1,7 20-2,-2 10 2,-2 2-2,-1 6 1,-2 2 0,1 6-1,4 4 1,3 4-2,5 1 2,4-1-1,3 1 1,8-1 0,2-2 0,6-4 0,4-9 0,7-7 0,2-5 0,1-9 1,0-5-1,-2-9 2,-4-1-2,-1-6 1,-5 1-2,-11-5 2,-3-3-1,-10 3 1,-7-3-1,-5 4 0,-4-1 0,-10 6 0,-3 4 0,-5 7 0,-6 6 0,1 7-1,-2 7 1,2 7 0,1 8-1,4 4 1,3 7-2,8 2 2,8 2-1,10-2 0,7 4 1,10-1-1,5-5 1,9-4 0,7-9 1,4-7-1,4-10 0,2-4 1,0-10 0,0-10-1,-3-3 2,-4-6-2,-5-1 0,-6-2 1,-4 1-1,-8-4 0,-4 3 0,-9 0 0,-7 3 0,-9 0 0,-6 4 0,-7 9 0,-3 2 0,-5 5-1,-2 8 1,3 8-2,0 6 2,7 10-1,6 0 0,7 6 1,5 3-1,10 9 1,8-2 0,6 2 0,8-3 0,10 2-1,5-5 1,9-5 0,5-2 0,7-4 0,2-9 0,1-2 0,0-5 0,-5-9 0,1 2 0,-9-2 0,-4-2 0,-8-3 0,-3 4 0,-22 1 1,23-9-1,-23 9 1,0 0-1,0 0 0,0 0 1,0 0-2,-22 6 1,22-6 0,-20 11-1,20-11 1,-22 17-1,22-17 0,-12 23 0,12-6 1,1-3-1,6 3 0,2-1 1,7-2-1,-1-3 0,6-2 0,-1-3-2,8 1-5,-14-7-22,3-2-1,-17 2-2,3-17 2</inkml:trace>
  <inkml:trace contextRef="#ctx0" brushRef="#br1" timeOffset="9">633 2453 18,'0'0'19,"0"0"0,-3-19-13,3 19-5,0 0 0,-19-12 1,19 12 0,-15-14 0,15 14 1,-13-20 1,13 20-1,-5-22 0,4 6 2,1 16-3,6-29 0,0 13 0,-1 1 1,1 1 0,-2-2 0,2 2 0,-3-2-1,-3 16 0,3-21 0,-3 21 0,0-16 0,0 16 0,-5-14-1,5 14 1,0 0 0,-18-15 0,18 15 0,-22-7 0,6 4-1,0 5 1,-2-4-2,2 7 1,-1 0-1,1-1 0,-1 1 0,1 1 0,1 5 0,1-2 0,-2 4-1,2-1 2,1 4-1,-2 1-1,4 0 1,0 2 0,5 4 1,-1-3-1,6 4-1,1-3 1,1-2 0,4 5 0,1-1-1,2 0 1,1-4 0,1 1 0,-2-1 0,3 0 0,0 2 0,-1-7 1,0 2-1,-10-16 0,19 22 0,-19-22 1,12 18-1,-12-18 1,0 0-1,8 21 0,-8-21 1,0 0-1,-6 20 0,6-20 1,0 0-1,-5 14 0,5-14-1,0 0 1,0 0 0,14 9-1,-14-9 1,28 0 0,-4-1 0,5-2 0,7-4 1,4 0-1,5-1 1,0-5-1,4-1 1,-2 2-1,-5-4 0,-1 7 0,-10 3 0,-1-1 1,-10 3-1,-4 1 0,-16 3 1,14 0 0,-14 0 0,0 0 0,0 0 0,-16 3-1,16-3 1,-25 3-1,6-5 1,0 1-1,-4-2 0,1 0 0,-1-5 0,-1-2 0,1-5 0,-1-1 0,4 1-1,0-2 1,-1-4 0,4 0 0,0 0 1,1 1-1,2 5 0,0-7 1,1 3-1,4 2 0,0 1 0,-1 2 1,2 0-1,4 0 0,4 14 0,-6-23 0,6 23 0,-4-22 0,4 22 1,-1-19-1,1 19 1,-2-17-1,2 17 0,0 0 0,-17-15 0,17 15 0,-17 0 0,17 0 0,-20 3 0,20-3 0,-19 14-1,19-14 1,-14 20 0,14-20-1,0 30 1,4-10-1,7 3 1,2 2 0,6 8 0,4-5-1,7-2 1,0-1 0,1-4 1,3-3-1,-1-8 1,3-3 0,-6-11-1,1 2 1,-6-3 0,-1 1 1,-6-7-1,-4-3 0,-14 14-1,18-28 1,-18 14-1,-7-3 1,-5-4-1,-5 3 0,-7 4 0,-1 1 0,-6 4 0,-2 4-1,0 7 1,2-1-1,3 10 0,1-1 0,5 5 1,2 4-2,7 1 2,6 2-1,5-2 0,4 2 1,7 0-1,5 0 1,8-7 0,4-1 0,3 2 0,0-10 0,4-3 0,-2 2 1,-2-7-1,-3 1 1,-5 1 0,-4-3 0,-17 3 1,20-7-1,-20 7 0,0 0 0,-19 0 0,4 0 0,-7 2-1,-2 1-1,-5 2 2,-4 4-1,0-1 0,3 3-1,-1-2 1,3 3 0,0-2 0,1-1 0,5 2 0,5-5 0,3-3-1,14-3 0,-19 5 0,19-5 0,0 0 0,14-8 0,2 1 0,3-4 0,4 3 0,2-5 0,5 1 1,-2-7-1,0 2 1,2 3-1,-4-3 1,3 5 0,-6-6 0,0 6 0,-4-1 0,0 4 1,-5 3 0,-14 6 0,14-11-1,-14 11 1,0 0-1,0 0 1,-26 2-1,10-1 0,-3 2 0,-1 3 0,1-1-1,0 3 1,4 0 0,15-8-1,-22 14 1,22-14 0,-13 22 0,13-22-1,0 0 1,0 17 0,0-17 1,0 0 0,3 14 0,-3-14 1,0 0-1,0 0 1,-7-16-1,7 16 0,-18-15 1,18 15-2,-25-29 1,10 14-1,-1-1 0,0 2 0,2 2 0,2-2 0,12 14 0,-21-17 0,21 17-1,-14-10 1,14 10-1,0 0 1,-3 16-1,3-16 0,8 19 1,-8-19-1,17 29 1,-7-13 0,1-2-1,-11-14 1,23 22 0,-12-8 0,-11-14 0,14 21 0,-14-21 1,8 18-1,-8-18 1,-2 17-1,2-17 1,0 0 0,-25-5-1,25 5 1,-28-14-1,11 6 0,-2-9 0,2 2 0,1 2 0,4-6 0,2 5 0,4-3 0,5 3-1,5 0 0,-4 14 1,22-22-1,-1 18 1,-1 1-1,8 3 0,2 4 1,3 3-1,1 2 2,0 2-1,1 4 0,-4-4-1,0 2 1,-4-2 0,0 1 1,-6-1-2,0-6-1,2 12-10,-9-16-17,0 2-2,-14-3 0,0 0-1</inkml:trace>
  <inkml:trace contextRef="#ctx0" brushRef="#br0" timeOffset="10">2118 1287 1,'1'-27'16,"-1"27"-10,3-21-3,-3 21 1,5-21 2,-5 21 1,2-17 1,-2 17 2,0 0 1,-8-20 0,8 20 1,0 0-3,0 0-2,-14-9-1,14 9-2,0 0-2,0 0-1,0 0-1,0 0 0,0 0 1,0 0 0,0 0 0,-2 23 0,4-7 1,-1 2-1,1 9 1,2 2-1,1 4 0,0 0 1,-2 7-1,2 2 0,-2 2 0,3 6 1,-4-4 0,1 3 0,-2-6-1,1 2 1,-2-6-1,1-3 1,-1-3-1,4-2 0,-4-6-1,3 0 1,-3 1 0,3 2-1,0-4 2,2-3-2,-2-2 1,0-3-2,-3-16 2,3 25-1,-3-25 0,0 0 0,0 0 0,0 0-1,0 0 0,0 0-2,6 14-1,-6-14-3,0 0-5,0 0-6,-1-16-14,1 16 2,0 0-1</inkml:trace>
  <inkml:trace contextRef="#ctx0" brushRef="#br0" timeOffset="11">1706 1265 15,'0'0'13,"0"0"-4,0 0-3,0 0-2,0 0-1,0 0-1,0 0 1,0 0 2,0 0 2,0 0 0,0 0 2,0 0 0,0 0 0,0 0-1,0 0-2,0 0-1,-14 2-3,14-2 0,0 0-1,0 0 0,0 0 0,0 0 1,0 0 0,0 0 1,0 0-1,0 0 1,0 0 0,0 0-1,0 0 0,0 0-1,0 0 0,0 0 0,0 0 0,0 0-1,0 0 1,0 0-1,0 0 1,0 0-1,0 0 0,0 0 0,0 0 0,11 14-1,-11-14 1,9 20 0,-9-20 0,13 23 1,-4-9-1,-1 2 1,2-1-2,1 3 2,-4 0-1,4-2 1,0 1 0,0-1-1,-3-1 1,0-1-1,0 2 1,-2-1 0,0-1 0,-1 0 0,-2 3-1,2 1 1,-4-1-1,2 1 0,-1-1 1,-2 1-1,1-1 0,-1 0 0,2 0 0,-2 0 1,0 0-1,2 0 0,-1-3 0,-1 4 0,0-1 0,0-2 0,-1 1 1,-1-1-1,0-1 0,2-14 1,-4 30-1,4-30 1,-5 26-1,5-26 0,-8 28 0,8-28 0,-6 28 0,3-9-1,-3 0 3,-1 0-3,0 1 2,-3-2-2,10-18 1,-14 27 0,14-27-2,-14 19-1,14-19-4,0 0-3,0 0-11,0 0-10,0 0-2,0-24 1</inkml:trace>
  <inkml:trace contextRef="#ctx0" brushRef="#br0" timeOffset="12">1960 1847 26,'0'0'23,"0"0"-1,0 0-10,-19 0-9,19 0 0,-19-7 2,19 7 1,-23-8 0,23 8 0,-21-3 1,21 3-2,-14-2 0,14 2-1,0 0-1,0 0 1,25-8-1,2 5 0,-1-6 0,13 3 1,2-5 0,6-2-2,0-2-1,-2 1 0,-1-3-1,-6 6 0,-5-2 0,-5 6 0,-6-3 0,-5 4 0,-17 6 0,20-5-1,-20 5-1,0 0 0,0 0-3,0 0-2,-17 24-8,-3-13-17,2 1 0,-2-1 0,-2 3 3</inkml:trace>
  <inkml:trace contextRef="#ctx0" brushRef="#br0" timeOffset="13">2721 1802 34,'0'0'27,"0"0"0,0 0 0,0 0-25,0 0-2,0 0 2,0-21 0,-3 5 0,3 16 2,-3-25 0,3 25 0,-5-30 0,5 30 0,-9-26-2,4 10 0,5 16 1,-17-29-2,6 12 0,2-4 0,-4 7 0,2-1-1,11 15-1,-26-20 0,12 17 0,-4 1 0,1 11 0,-2 4-1,1 1 1,-3 4 0,4 6 0,0-2 1,3 4-1,1 2 1,7-3 0,1 5 0,7-2 0,1 0 0,5-3 0,3-4 1,4 0 0,6-3-1,-1-7 1,4-1 0,-1-6 1,4-2-1,-4-7 0,1 4 0,-4-7 1,-1 0-1,-4 0 1,-15 8-1,19-25-1,-19 25 1,9-29-1,-9 12 0,-1-5 0,-2 0 0,0 0 0,0 0 0,-1 8 0,3 0 0,1 14 0,-3-18 0,3 18-1,0 0 0,0 0 1,0 0-1,14 9 1,-14-9-1,15 20 2,-2-1-1,-1 4 1,3 2 0,2 3-1,0-1 1,2-1-1,-1-3-1,1-4 0,0-8-1,8-3-6,-12-21-12,9-1-11,-2-11-2,-4-3 2,0-10-1</inkml:trace>
  <inkml:trace contextRef="#ctx0" brushRef="#br0" timeOffset="14">3089 1801 37,'8'25'27,"-4"-10"2,3 4-1,-7-19-25,12 26-4,-4-12 2,-6 7 2,10 0-1,-12 6 0,6 4 0,-1 2 1,1 3-1,-3 1 0,5 5-1,3-8 1,-9 5-2,10-8 1,-4 4 0,0-6-1,0 1 1,-2-4 0,-1-1 0,-1-6-1,1-2 1,-3-3 0,-2-14-1,3 17 1,-3-17-1,0 0 1,0 0 1,0 0 0,0 0-1,0 0 2,0 0-1,-2-14 0,-1-5-1,-6-7 0,1-8-1,-5-8 1,-1-2-1,-3-6 0,5-1 0,-6-5-1,1 1 2,0 2-2,0 3 2,-1-1-2,4 1 1,2 0 0,-2 5 0,8 0 0,2 2-1,8-1 1,2 3 0,5 4 0,4 4-1,4 1 1,2 7 0,2 9 0,2 4-1,3 4 1,2 5 0,3 4-1,0 7 0,-1 8 1,1 4 0,-1-3-1,-3 3 1,-2 2 0,-5 3 0,-8-3 0,-3 1 1,-7-3-1,-4-1 0,-4-3 0,-6 4 1,-5-4-1,-6 1 1,-2 1 0,-2-2-1,-2-4 0,1-1 0,1 2 0,1-7-1,5 5-2,4-13-1,15 2-7,-20 0-10,20 0-11,0 0-2,0 0 3</inkml:trace>
  <inkml:trace contextRef="#ctx0" brushRef="#br0" timeOffset="15">3524 1907 41,'0'15'28,"0"-15"2,6 16-3,-6-16-25,-9 26-3,5-6 0,3 2 1,-4 5 0,8-2 1,-9 10 0,6 3 1,3 2-1,8-2-1,-3-1 2,0 2-2,1-2 1,1-2 0,-1-4 0,0 0 0,-2-5-1,-1-2 1,-3-7-1,-3-17 1,6 22 1,-6-22 0,0 0 1,0 0-1,0 0 1,-3-39 0,2 12-1,-7-13 0,1-5 0,-4-8-1,4-13-1,-9-7 0,-1 1 0,0 4 0,3-1 2,-2 4-3,3 3 2,2 4-2,-1 8 2,9 5 0,3 3-2,3 6 1,2 2 0,2 4 0,4 4-1,3 7 1,1 5-1,3 5 0,3 1 1,1 7 0,-1 4-1,1 3 1,2 8 0,1 5 0,1 2 1,-1 8-1,0 0 0,-1-1 0,-2 2 0,-2-1 1,-6-1-1,-3-7 1,-6 2-1,-5-8 1,-5 4 0,-7-2 0,-4-4 0,-7-1 0,-1-4-1,-6 0 0,2-5-1,0-3-1,0-8 0,11 3-2,0-10-2,17 15-3,-11-31-5,28 18-10,-3-5-9,11 0 2,3 6 0</inkml:trace>
  <inkml:trace contextRef="#ctx0" brushRef="#br0" timeOffset="16">4049 1556 3,'-14'-7'22,"14"7"2,0 0-13,-20-22 0,20 22-2,-17-19 1,17 19-1,-16-11-2,16 11-2,-14-8-1,14 8-2,0 0 1,0 0-1,-2 16 1,10-2 1,-5 1 0,8 9-1,-5 1 0,7 3 0,-5 1-2,4 3 1,-4-3-1,5 2-1,-2-6 1,1 2 0,1-4 0,2-3 0,1-4 0,1-4 0,2-4 1,3-5-1,0-6 0,3-2 0,-2-9 0,7-3-1,-4-3 1,4-3-1,-3-4 1,-2-4 0,-3 1-1,-2-4 0,-4 1 0,-4 4 1,-6-1 0,-2 4-1,-4 1 1,-5 5-1,-3-1 0,-1 6 0,9 15 0,-27-28 1,11 17-1,1 0 0,1 6 0,14 5 0,-24 0 0,24 0 0,-17 21 0,14-3-1,6 10 1,-1 3-1,9 5 1,3 5 0,3 4 0,3 0 0,4 3-1,2 1 2,-1-4-1,5 0 0,-8 0 1,3-1-2,1-5 2,-4-2-1,-1-3 1,-4-1-1,-6-5 1,-3-2-1,-5-5 1,-6-1 0,-10-6 1,-4 3-1,-8-1 1,-6-2-1,-7 1-1,-9 2 1,-4-3 0,-4-1-1,0 1 0,3-5 0,4-4-1,4-5 0,11-3 0,11-8-1,18-5-1,8-6 1,23-3-1,4-9-2,18 12-5,-7-4-23,11 4-1,-7 2 1,-7 7-1</inkml:trace>
  <inkml:trace contextRef="#ctx0" brushRef="#br0" timeOffset="17">1126 2878 53,'-24'8'30,"24"-8"1,0 0-1,-15-2-28,15 2-1,12-17 0,2 3 1,2-4 0,6-3 0,6-8 1,3-4-1,2-4 0,3-1-2,0-2 1,3 2 0,2 0 0,4 0-1,-4 5 0,1 7 0,0-4 0,-1 12 0,-2 4 1,-6 8-1,-3 7 0,-5 5 0,-11 2 1,-2 9-1,-4 7 1,-5-1 0,-7 5 1,-1-3-1,-8 8 0,-2-1-1,-2 3 1,-5-1-1,-3-2 0,0 1 1,-2 0-1,0 0 0,4-5 0,1-8 0,6-2 0,2-3 0,14-15-1,-15 15 0,15-15 1,0 0 0,25 3-1,-6-3 1,4 0 0,5 0 0,8 5 1,0 0-1,-1 1 0,2 2 0,-1 4 0,-3 7 0,-2 1 1,-1 3-1,-7 4 1,-2-2 0,-6 1-1,-4 2 1,-6-1 0,-7-2-1,-4-2 0,-6 0 0,-10 1 0,-2 1 1,-7-1 0,-5 6-1,-3-4 0,-2-1 1,-1 3-1,0-3 1,3-6-2,-2 0 2,5-7-1,3-3 0,3 2 0,5-6-1,2-2 0,4-6 0,19 3-2,-26-1-2,26 1-4,0 0-10,0-19-14,0 19 0,29-19 1,-10 10 0</inkml:trace>
  <inkml:trace contextRef="#ctx0" brushRef="#br0" timeOffset="18">1336 2682 38,'0'0'28,"0"0"0,0 0 0,0 0-26,0 0-1,0 0 0,0 0 0,0 0 0,0 0 0,0 0 1,0 0 0,0 0 1,0 0-1,17 3 0,-17-3 0,15 25 1,-5-3-1,-4 0 0,5 9 0,-2 0-1,4 6 0,-4 4 1,2 5-1,-1 1 1,-1 0 0,-1 0 0,0-2-1,-5-5 0,-2 1 0,-1-5 0,-3-2-1,-2-6 0,-2-3 0,0-3-1,-2-8-1,4 7-1,5-21-5,-8 21-8,8-21-10,0 0-7,-9-24 2,11 10 0</inkml:trace>
  <inkml:trace contextRef="#ctx0" brushRef="#br0" timeOffset="19">2174 3001 37,'0'0'29,"0"0"1,-20 13-1,20-13-19,0 0-9,0 0 0,0 0 0,-16-10 0,16 10 2,0 0-1,0 21 1,-3-7-2,4 7 2,-1 0-2,2 7 0,-1 0 0,4 3-1,0-5 0,0 1 0,2-5-1,1-1 1,-3-4 0,-5-17-1,12 21-1,-12-21-3,0 0-11,0 0-15,0 0 0,13-31 1,-15 6 0</inkml:trace>
  <inkml:trace contextRef="#ctx0" brushRef="#br0" timeOffset="20">2147 2769 52,'0'0'20,"0"0"-17,0 0-12,7 24-19,-7-24 0</inkml:trace>
  <inkml:trace contextRef="#ctx0" brushRef="#br0" timeOffset="21">2393 3143 51,'8'15'24,"6"3"2,-8-3-11,-6-15-17,16 25 1,-16-25 1,17 23-1,-17-23 1,12 25 2,-7-9-1,-2-2 0,-3-14-1,8 25 1,-8-25 0,3 22 0,-3-22 0,0 0 0,6 14 0,-6-14 1,0 0-1,0 0 1,14-7-1,-14 7 0,2-17 1,-2 17-1,-5-28 0,-1 10 0,-2-6 0,-1-2-1,-2-4 1,3-3-1,0 1 1,2-7-2,4 3 0,2-1 1,4 2-2,3 4 2,6 3 0,6 6 0,6-2 0,3 10 0,5-1 1,4 6 0,4 1 0,-2 4-1,0 1-1,-8-2-2,1 6-2,-15-5-4,5 4-17,-22 0-5,19 3 3,-19-3-1</inkml:trace>
  <inkml:trace contextRef="#ctx0" brushRef="#br0" timeOffset="22">2690 2995 71,'47'8'36,"0"-7"-4,1-4 2,-13-6-35,9-7-1,4 5-2,-6-1 3,-1-4-2,-7 2 2,-1 0 1,-2 2 0,1-2 0,2 1 0,2 1-1,-1-2 1,1 3-2,-2-3 0,2 8-4,-9-11-3,7 17-5,-20-13-13,5 9-6,-19 4 1,15-14 1</inkml:trace>
  <inkml:trace contextRef="#ctx0" brushRef="#br0" timeOffset="23">2906 2522 39,'8'23'29,"-7"2"1,4 3-1,-5-3-22,3 3-8,2 6 2,-1 2-1,1 3 2,1-2-1,4 1 1,-2-6-1,4 3 1,-2-1 0,0 0-1,1-3 1,0-1-1,0-4 0,-1-1-1,-2-1 2,-4-7-2,2 0-1,-6-17-2,5 25-5,-5-25-15,-14 12-7,14-12-1,-17-6 1</inkml:trace>
  <inkml:trace contextRef="#ctx0" brushRef="#br0" timeOffset="24">3292 2490 51,'0'0'30,"10"18"1,-10-18-2,0 0-29,1 23-1,-1-1 1,3 6 1,-3 4 0,5 6 0,-7 5 0,6 10 1,-8-3-1,9 3 1,-5-1-1,2-3 0,-1-3 1,1-4-1,-1-8 0,1-3-1,-1-8 2,1-4-1,-2-19 0,2 19-1,-2-19 1,0 0-1,0 0 0,0 0 0,0 0 0,0 0-1,0 0 1,0 0 0,0 0 0,0 0 1,0 0 0,0 0 0,14-27-1,-10 10 1,1-9-1,1-1 0,2-1-1,2-5 1,0 5-2,1-1 2,4 9 0,0 4 0,1 10 0,1 4 0,2 7 0,1 6 0,-1 3 2,3 9-2,0 2 2,0 2-1,-1 4 0,-2-2-1,2-1 1,-1 0-2,0-1 1,-1-5-2,3-4-1,-5-7-2,14 2-5,-10-20-15,12 1-7,1-9-1,2-7 1</inkml:trace>
  <inkml:trace contextRef="#ctx0" brushRef="#br0" timeOffset="25">4353 2892 40,'-18'10'26,"1"-12"1,0-6-6,-2 2-20,0-5-1,1 0 0,-7 2 1,0-1 0,-7 3 1,3 5 2,-3 2-1,0 6-2,-4 10 1,-2 4-1,2 7 1,0 5-1,5 4 1,4 5-2,2-1 2,8 2-1,6-1 1,8-2 0,4-7-1,9 1 1,4-10 0,8 1 0,3-9-1,6-2 0,0-9-1,2-8-1,3-4-2,-6-15-5,7 5-9,-13-17-11,4-1-3,-3-9-1,-5 0 2</inkml:trace>
  <inkml:trace contextRef="#ctx0" brushRef="#br0" timeOffset="26">4012 2439 42,'0'0'29,"-14"14"2,14-14-2,0 0-27,0 0-2,-5 17 1,5-17 0,6 27 1,-4-5 0,6 10 1,-5 2 1,6 10-1,-4 0 1,7 2-1,-2 0-1,4-1 0,-2-6 0,4 3 0,-4-7 0,2 0-1,1-1 2,-1-1-3,-2-7 2,2 2-2,-1-3 1,-4-6-2,2-2 0,-2-3-2,1 1 0,-10-15-3,25 14-10,-25-14-14,19-7-5,-4-6 3,7 4-1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514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177D36"/>
    </inkml:brush>
    <inkml:brush xml:id="br2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6822 2391 8,'19'-17'26,"-17"1"-1,-2 16 1,4-17-19,-10-2-7,-2 4-1,-1 1 1,-4 0-1,-1 3 1,-1 5 1,-6 2 0,-1 4 0,-1 4 0,1 0-1,2 6 1,-2-1-2,0 7 2,3-2-1,4 3 0,4-3 0,1 3 0,6-3 1,4 0-1,0-14 2,15 15 0,1-5 0,3-13 1,7 3 1,-1-13 0,6 2 0,-4-11-1,1 4 0,-3-7-1,-3 2 0,-8-4-1,-3 2 0,-5-1-1,-4 5 0,-8 3 1,-4 2-2,10 16 1,-31-23 0,11 18-1,-2 2 1,0 6 0,0-1-1,3 4 1,2-1-1,3 1 1,14-6-1,-14 20 0,14-20 1,1 20 0,-1-20 0,15 21-1,-15-21 2,18 14-2,-18-14 2,22 7 0,-22-7 0,19 0 0,-19 0 0,0 0 0,0 0 0,13-18 0,-13 18-1,-15-21 1,4 7-1,-3 4 0,-1-1-1,-7 3 1,0 2 0,-1 7 0,2 4 0,-2 6-1,1 4 1,3 6 0,5-1 0,5 5 0,5 0 0,4-5 0,10 2 1,2-7 0,7 1 1,1-12-1,7 3 1,0-12 0,2 2-1,1-3 1,-2-5-1,-3 0 0,-3-2 0,-5 1 0,-17 12-1,19-25 0,-19 25 0,-5-16 0,5 16-1,-25-10-1,5 3-2,6 14-3,-14-9-11,9 13-15,2 5 2,0-2-1</inkml:trace>
  <inkml:trace contextRef="#ctx0" brushRef="#br0" timeOffset="1">6749 2874 6,'0'0'16,"0"0"-2,0 0-14,0 0-6,0 0 1,0 0 2,0 0 2,0 0 2,0 0 3,0 0 3,0 0 1,0 0-2,0 0 0,0 0-2,0 0-2,-16 21 0,16-21 0,-9 19 0,9-19-2,-3 23 1,3-23 0,-3 22 2,3-22-1,0 0 0,7 14 1,-7-14 0,0 0 2,14-11-3,-14 11 1,13-25-3,-5 7 2,-5-3-2,0-5 0,-3-1-1,-3-4 1,1 0-1,-4 3 1,-2 6 0,-3 2 0,11 20 0,-29-23 1,10 23-1,-1 8 1,-7 2-1,2 11 0,-3 1 0,3 4 0,-2 4 0,8 2 1,2-1 0,6-1-1,5-5 1,6-2-1,3-6 2,6-1-1,6-10 2,5 2-2,0-10 0,7-1 2,-2-6-3,3-2 3,-5 0-3,1-3 1,-4-1-1,-6-1 1,-3-3-1,-8 2-1,-6 0 1,-5 3 0,-4 0 0,-5 3 0,-4 3-1,-4 5 1,-1 9-1,1 2 0,1 6-1,4 3 0,4 5 1,4 0 0,4 0 1,6 0-1,4-8 2,6 3 0,-8-17 2,22 17-1,-8-16 0,3-1 0,2-9-2,1 0 2,0-5-3,-1-3 2,0-2-1,-5-1 0,-1-1 2,-4 6 0,-9 15 0,8-22 0,-8 22-1,0 0-1,-22-6-3,5 9-8,4 16-4,-6-2-15,-1 1 1,3 4-1</inkml:trace>
  <inkml:trace contextRef="#ctx0" brushRef="#br1" timeOffset="2">6616 3665 104,'-16'-1'1,"-6"-2"-1,2 5-1,0-1 1,2 4-1,18-5-1,-23 8 1,23-8 0,0 0-1,-9 17 1,9-17 1,0 0 0,0 0 2,15 2 2,-15-2-1,14-10 1,-14 10-1,18-15 1,-18 15-1,18-21-1,-10 4 0,-3-1-1,-2-1 0,-3-1 0,-2 1-1,-1-6 1,-5 3-1,-2 4 1,-1 4-1,-7-4 0,3 9 0,-1 1 0,-1 8 0,0-1 0,1 5 0,2 4 0,14-8 0,-14 31 0,11-13 0,4 3 0,7-4 1,3 5 0,5-2 0,2-2 0,4-7 0,2-2 0,-1-4 0,1-7 1,-1 4 0,-6-9 0,1 4 0,-18 3-1,6-3 1</inkml:trace>
  <inkml:trace contextRef="#ctx0" brushRef="#br1" timeOffset="3">6617 3497 147,'-6'-16'-1,"-2"0"0,2 2 1,6 14-1,0 0 0,-17-15 0,17 15-1,-3 20 1,7-3 0,3 3 1,7 7-1,0-6 1</inkml:trace>
  <inkml:trace contextRef="#ctx0" brushRef="#br2" timeOffset="4">6162 2433 5,'0'0'9,"0"0"1,0 0-2,0 0 0,0 0-2,0 0 0,-11-14-1,11 14 0,0 0-3,0 0 0,-3-14 0,3 14 1,0-19 0,0 19 1,0-22 0,0 22 0,-1-25 1,1 25-1,-3-24 1,3 24-2,-7-24 0,7 24-2,-8-23 1,8 23-1,-7-19 0,7 19-1,-7-20 0,7 20 0,-1-16 0,1 16 1,6-15-1,-6 15 0,14-14 0,-14 14 0,22-17 0,-22 17 0,28-19 0,-14 11 1,0 0-1,2 4 1,0-4-1,-1 6 1,-1 1 0,-14 1-1,25 0 1,-25 0-1,21 3 1,-21-3-1,14 9 0,-14-9 1,17 11-1,-17-11 0,20 17 1,-20-17-1,21 19 0,-21-19 0,20 16 0,-20-16 1,14 14-1,-14-14 1,9 17 0,-9-17 0,4 20 0,-4-20 1,0 22-1,0-22 0,-2 26 0,0-12 0,2-14-1,-1 20 0,1-20 1,0 25-1,0-25 1,-2 22 0,2-22 0,0 24 0,0-24-1,2 24 1,-2-24 0,3 24-1,-3-24 0,11 23 0,-11-23 0,12 19 0,-12-19 0,18 14 0,-18-14 0,17 11 0,-17-11 0,0 0 1,16 12-1,-16-12 0,0 0 0,0 0 1,14 10-1,-14-10 0,0 0 0,14 7 0,-14-7 1,0 0-1,18 21 0,-18-21 0,0 0 0,19 17-1,-19-17 2,10 15-2,-10-15 1,0 0 0,14 13-1,-14-13 1,0 0 0,6 15 1,-6-15-1,0 0 1,0 0 0,0 0-1,0 0 1,-17 0-1,17 0 1,-25 0-1,8-1 0,-2 1 0,2 0 1,-2 0-1,3 4 0,-1-7 1,3 2-2,14 1 2,-25-10-1,25 10 0,-22-11 0,22 11 1,-24-18-1,24 18 0,-25-24 0,25 24 1,-21-23 0,11 8-1,2-3 1,4 3-1,-4-4 1,3 5-1,2-1 0,1-1 1,-2 0-1,1 2 1,3 14-1,-4-25 0,4 25 0,4-26 1,-4 26-1,4-28 0,4 14 0,0-2-1,4 1 1,-1-1 0,-11 16 0,22-26 0,-12 12-1,-10 14 1,15-25 1,-15 25-1,7-17 0,-7 17 0,-4-16 0,4 16 0,0 0 1,-21-11-1,21 11 0,-22-4 1,8 2-1,14 2 0,-29 3 0,14 0 0,15-3 0,-25 14 0,14 0 0,1 0-1,4 3 1,1-1 0,7 3-1,1-2 1,7 2 0,1-4 0,6-4-1,5 0 1,0-3-1,-1-2 1,-2-5 0,0 3 0,-3-6 1,-2 4 0,-14-2-1,0 0 2,9-18-1,-9 18-1,-8-18 1,8 18 0,-22-27-1,8 13 0,0 2 1,0-1-1,0 6 0,14 7 0,-22-14 0,22 14-1,0 0 0,0 0 1,0 0-1,0 0 0,6 21 0,7-4 0,-1 1 1,4 3 0,1 4 0,4 2 0,-1-2-1,3 3 1,-2-5 0,2-3 0,-1-3 0,-5-3 0,0-4 0,-2 1 0,-15-11 1,18 7 0,-18-7-1,0 0 1,0 0 0,0 0 0,0 0 0,0 0-1,0 0 0,-15-23 1,1 9-1,-4-3-1,-3-5 1,-3-4 1,-6 2-1,1-1 0,-4-1 0,0 7 0,5 2 0,0 6 0,6 5 0,0 3 0,22 3-1,-24 3 1,24-3 0,-4 27-1,8-12 1,1-1-1,4 9 1,4-1 0,3 5 0,2-1-1,6-4 2,-2-2-2,1 5 1,-1-8 0,0-1 0,-3-7 0,-2-4 1,-17-5-1,19 1 0,-19-1 0,12-14 0,-12 14-2,0 0-1,11-26-3,-11 26-16,16-19-10,-16 19-2,5-29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519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6380 113 10,'0'0'7,"0"0"-3,0 0 3,0 0 0,-14-6-1,14 6 1,0 0-1,0 0 0,0 0-2,0 0-2,-24 14-1,15 3-1,-4 3 0,1 7 1,-2 1-2,1 3 2,1 1 0,2 1 1,4-3 0,-2-1 0,5-1 0,2-3 0,2 0 1,1-5 0,5 1 0,-7-21-1,21 26 0,-6-20 0,7 4 0,-6-7 0,3 1 0,-5-5 0,1 2 0,-15-1 0,19-9 0,-19 9 0,5-22 0,-5 22 0,-8-28-1,-1 10-1,-4-7 0,-2 6 1,-4-4-2,-3 1 2,0 3-2,0-3 2,0 7-2,2 1 2,4 6-1,1-1-1,15 9 1,-21-7 0,21 7-1,0 0 0,-9 24 1,10-10 0,6 3 0,2 3-1,4 0 2,5 4-1,6-4 1,1-1 0,6-4 0,-1-5 1,4-4-1,-1-6 1,2-5 0,-6-9-1,-1-3 0,-4-6 0,-4-1 0,-6-2 0,-4 2-1,-7-2 0,-3 4 1,-10 2-1,-1 6-1,-4 0 1,-4 6-1,-1 4 1,-2 4-1,-2 4 1,1 9 0,1 1-1,-1 6 1,4 6 0,-2 1 1,6 6-2,2-4 1,7 1 0,0-4 0,6 1 0,3-7 1,2-5-1,6-1 1,-11-14 0,20 16-1,-20-16 1,23-3 0,-23 3 0,24-8 0,-24 8 1,14-14-1,-14 14 0,6-22 0,-6 22 0,-6-20-1,-2 4 1,-4 2-1,2 0 0,-9 0 0,4 2-1,-2 1 1,2 5 0,0 1 0,15 5 0,-22 6-1,22-6 1,-9 22-1,10-5 1,1 2-1,4 0 1,2 1 0,3 0 0,4-3 0,1-6 0,3 0 0,-4-9 1,3 2-1,-18-4 1,21 0 0,-21 0 0,11-15 0,-11 15 0,-6-19-1,6 19 1,-23-29-1,5 15 0,1-4-1,0 7 0,-2 1-1,19 10-4,-28-10-3,27 24-13,-3 0-10,6 5 1,3 0 0</inkml:trace>
  <inkml:trace contextRef="#ctx0" brushRef="#br0" timeOffset="1">6492 1151 21,'0'0'25,"0"0"-1,-9-18-1,9 18-26,0 0-1,-9-14 0,9 14 0,0 0 2,0 0 0,0 0 2,0 0 1,0 0-1,0 0 1,0 0 0,0 0 0,0 0 2,0 0-1,0 0 1,0 0 0,12-17-1,-12 17 0,22-24-1,-11 9 0,-11 15-1,20-30 0,-15 13 1,-5 17 1,-2-28-1,2 28 1,-23-23-1,7 16 1,-6 0-2,-1 5 3,-2 2-3,0 3 0,1 8 1,3-2-3,2 5 3,3-1-3,5 4 2,3-1-1,7 2 1,5 1 0,-4-19 2,25 28 1,-6-22-1,9 4 1,1-10 0,5-4 0,-1-5 0,1-3-2,-2-7 1,-4 0 0,-5-1-1,-4-2 1,-8-1-1,-5 6 0,-9-3-1,-5 5 2,-6 3-2,-3 1-1,-5 6 0,-1 2 0,-6 5 1,4 6-1,2-1 0,-1 4 1,6 5-1,2 0 0,5 4 0,3 0-1,8 0 2,5-1 0,4 0 0,7-4-1,4-7 1,5 1 0,5-4 1,0-11-1,1 1 1,-1-9-1,-4-2 0,-2-1 1,-9 0-1,-5-3 1,-9 0-2,-5 3 2,-7 0-2,-8 4 1,-1 7-1,-7 0 0,2 7-1,-3 2 1,3 11 0,5 0-2,4 11 2,2 0-2,8 5 0,-1-5-4,12 9-4,-5-1-18,5-12 1,7 6 1</inkml:trace>
  <inkml:trace contextRef="#ctx0" brushRef="#br0" timeOffset="2">6652 1612 4,'0'0'9,"-24"-4"0,10-1-3,14 5-1,-28-2-2,14 2 0,-2 7-1,2 0-2,0 4 0,0 0 0,14-11 0,-22 27 1,22-27 1,-11 28 1,11-28 1,2 20 1,-2-20 0,0 0 1,19 11 0,-19-11 0,22 0 0,-22 0-1,22-17-2,-22 17-1,20-24 0,-20 24 0,12-29-2,-7 10 1,-5 2-1,-2 1 0,-2-5 0,-1 7 0,-4-2 0,-5 7 0,0-1-1,-5 9 0,0 4 1,0 5 0,-1 7 0,0-1 0,4 10 0,3-4 0,7 6 0,3-1 1,6-3 0,7 0 1,4-5 0,6 2 0,-1-10 1,7 2 0,1-11 0,3-2 0,-4-2-1,1-6 0,-4-4-1,1-1 0,-5-4-1,-4 4 1,-7-6-1,-5 3 1,-4-3-1,-6 7 0,-5 0 0,-5 3 0,-5 2 0,-5 0-1,-1 6 1,0 1-1,-4 5 1,3 0 0,2 7 0,2-1 0,3 8-1,7 0 1,2 2 0,5 1 0,7-1 0,5 1 1,3-4-1,7-2 1,0-8 0,6 5 0,-1-11 0,1 0 1,-1-5 0,0-3-1,-4-3 1,0 2-1,-6-5 0,0-3 0,-6 1 0,-1-1-1,-2-1 0,-5 2 0,5 16 0,-20-25 0,6 16 0,-2-2 0,-1 8 0,-2 0-1,0 9 0,1-1 0,4 5-3,-4 0-3,14 13-7,-4 0-17,6-2 1,5 2 0</inkml:trace>
  <inkml:trace contextRef="#ctx0" brushRef="#br1" timeOffset="3">6236 1095 25,'0'0'13,"0"0"1,0 0-3,0 0-2,0 0-2,-17-12-3,17 12 0,0 0-2,-7-16-1,7 16 1,-6-17 1,6 17-1,-3-20 2,3 20-2,-3-23 2,1 9-2,2 14 1,-4-27-1,4 27 1,-5-25-2,5 25 0,-6-22 1,6 22 0,-7-15 0,7 15-1,0 0 1,-7-17-1,7 17 0,0 0 0,0 0-1,-11-14 1,11 14-2,0 0 1,-7-14 0,7 14 0,0 0 1,-6-16-1,6 16 1,0 0-1,0 0 0,0 0 1,0 0 0,-11-14-1,11 14 1,0 0-1,0 0 0,0 0 1,0 0-1,-14 3 1,14-3-1,0 0 0,-20 11 0,20-11 1,-24 14-1,10-6 0,0 1-1,-3 2 1,1 0 0,1 0 0,1 0-1,14-11 1,-24 23 0,24-23 0,-16 25 0,16-25 0,-3 30 0,5-13-1,1 0 1,-3-17-1,8 30 1,-3-13-1,-2-3 2,-2 1-2,-1-15 1,2 22 1,-2-22-2,0 28 2,0-28-1,0 20 0,0-20 0,0 22 1,0-22-2,0 17 2,0-17-1,1 14 0,-1-14 0,-4 16 0,4-16 0,-5 19 0,5-19 0,-3 18 1,3-18-1,-2 19 0,2-19 0,5 22 0,-5-22 0,9 20 0,-9-20 0,11 20 0,-8-4 1,-3-16-1,7 22 0,-7-22 0,0 23 1,0-23-1,-10 20 0,10-20 1,-18 14-2,18-14 1,-24 14 0,8-8 1,2-4-1,-1 1 0,-2-1 0,17-2 0,-24 3 0,24-3 1,-14-2-1,14 2-1,0 0 1,0 0 0,0 0 0,0 0 0,23-1 0,-8-2 0,-1 1 1,7-3-1,0 1 0,1-1 0,3 0 0,-3-1 0,3 1 0,-2 4-1,-1-2 1,-2 3 0,-1-2 0,-2 2 1,-17 0-2,22 2 2,-22-2-2,14-5 2,-14 5-1,0 0 0,0 0 1,0 0-1,0 0 1,0 0-1,0 0 1,14-5-1,-14 5 0,0 0 1,0 0-1,0 0 0,18-9 1,-18 9-1,0 0 1,0 0-1,0 0 1,14-9 0,-14 9 0,0 0-1,1-21 1,-1 21 0,2-20-1,-2 20 0,1-25 0,-1 25 1,0-21-1,-1 7 0,1 14 1,-3-24-1,3 24 1,-7-19-1,7 19 0,-3-20 0,3 20 0,0-14 0,0 14 0,0 0 0,0 0 1,8-17-2,-8 17 2,0 0-1,0 0 0,2-15 1,-2 15-1,-2-14 0,1 0 0,1 14 0,-5-25 1,5 25-1,-6-24 0,6 24 0,-10-25 0,7 11 0,3 14 0,-9-25 1,9 25-1,-8-23 1,8 23-1,-5-20 1,5 20-1,-3-16 2,3 16-2,0 0 0,0 0 0,0 0 0,0 0 0,0 0-1,0 0 1,0 0-1,0 0 0,0 0 0,0 0 1,0 0 0,-11 19 0,5-4-1,1 6 1,-3 4 0,-1 3 1,0 6-2,-2 0 1,0 4 0,3-1 0,0-4 0,3-4 0,2-2 0,3-6 0,3-2 0,4-3 1,-7-16-1,15 7 0,-15-7 0,21 2 1,-7-2-1,-14 0 1,23-12-1,-23 12 1,24-16-1,-17 0 0,3 1 1,-4-7 0,-1-1-1,-2-4 1,-2 2-1,-2-4 1,-1 1-1,-1 0 1,-2 1-1,-1 2 0,0 2 3,-2 3-3,2 1 1,-2 3-1,8 16 1,-9-21-1,9 21 2,0 0-3,-11-14 0,11 14 0,0 0 0,0 0 1,-2 18-3,2-18 2,5 27 0,-4-10 0,3 6 1,-1 4 0,0 2-1,1-1 1,0 4 1,-1 3-1,0 1 1,-2-2-1,1-4 0,0-2 0,-1-6 0,1-5 0,-1-1 0,-1-16 1,0 0-1,2 17 1,-2-17 0,0 0-1,-8-21 2,2 6-2,-4-2 1,-2-5-1,-4-5 0,2-8-1,-3 2 1,0-1 0,0-1 0,-1 0 0,4 0 1,-1 3-1,2 4 0,1 1 0,1 5 1,1 7-1,2 1 0,8 14 0,-11-14-1,11 14 0,0 0 1,0 0 0,0 0-2,18 22 2,-7-7-1,1 10 1,4 0-1,-1 5 1,1-1-1,0 1 1,-2 1-1,0-5 1,-2 2 0,-1-3 0,0-5 0,0-2 0,-1-3 1,-10-15-2,17 14 1,-17-14 1,15 3-1,-15-3 1,0 0 0,11-17-1,-11 17 0,0-20 1,-3 4 1,-1 1-2,-3-7 0,3 0-2,-1 0 2,0 2 0,1-3 0,-1 3 0,2 2-1,0 4 1,3 14-1,-4-26 1,4 26 1,-3-17-1,3 17-1,0 0 1,-3-16 1,3 16-1,0 0 1,0 0-1,0 0 0,0 0 0,0-15 3,0 15-3,0 0 0,0 0 0,0 0 0,0 0 0,13-17 0,-13 17 1,6-19-2,-3 5 2,-3 14-1,2-23 0,-2 23 0,-2-25-1,2 25 2,-3-18-1,3 18 0,0 0 0,-2-14 0,2 14-1,0 0 1,0 0 1,0 0-1,0 0-1,0 0 1,0 0 0,0 0 0,0 0 0,0 0-1,0 0 2,10 14-2,-10-14 1,1 24-2,1-2 0,-7-7-6,13 16-19,-11-7-6,3-1-3,0-23-1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523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311 764 2,'0'0'2,"0"0"-1,-22-14 0,22 14 0,-16-10 0,16 10 2,-15-10 2,15 10 1,-16-13 0,16 13 0,-12-14 1,12 14-1,-16-11 1,16 11-2,-19-8-1,19 8 0,-22-3-2,22 3 0,-20 0-1,20 0-1,-19 3 0,19-3 0,-14 7 1,14-7 1,0 0 0,-14 6 1,14-6 0,0 0 1,-14 3 0,14-3-1,0 0 0,-17 5-1,17-5-1,-16 4 0,16-4-1,-17 14 1,17-14-1,-17 22 0,16-20-1</inkml:trace>
  <inkml:trace contextRef="#ctx0" brushRef="#br0" timeOffset="1">24 1078 102,'10'8'0,"6"8"1,3-9-2,-1 4 2,3-4 0,-1 3-1,2-5 0,0 4 0,3-10 1,-2-1 0,-1-1 0,0-5 0,0-1 0,3-5-1,-5 3 2,2-6-1,-8 5 0,2-4-1,-5 2 2,-11 14-2,17-28 1,-17 28 1,2-33-2,-10 19 1,2-7-1,-7 5 1,2-7-1,-4 1 1,-4 2-1,0-1 0,-1 3 0,4-1 0,-3 2 0,4 1 0,-4 7 0,5 0-1,0 4 1,0 3-1,14 2 1,-25 7-1,25-7 0,-21 20 1,21-20-1,-19 25 1,12-8 0,-1 0-1,3 0 1,0 0 0,2-1 0,2 1 0,1-3 0,3 0 0,-3-14 1,12 22-1,-12-22 0,22 14 0,-22-14 1,28 4-1,-13-4 2,0-3-1,1-4 0,-16 7 0,23-21 0,-15 7 0,-3-1 0,-2-2 0,-6-4-1,-3 3 0,-4-3 0,-4 7 0,-3 2 0,-5 4 0,-3 7 0,-2 5 0,-1 7-1,0 6 1,1 4-1,11-3 1</inkml:trace>
  <inkml:trace contextRef="#ctx0" brushRef="#br0" timeOffset="2">24 1143 125,'16'8'0,"8"-4"0,2-8 1,0-2-1,-1-8 0,-2 2 1,-1-5-2,-3-4 0,-5-2 1,0 4-2,-5-4-1,7 3-3,-13 1-3,8 2-10,-11 17-9,3-14 2,-3 14-1</inkml:trace>
  <inkml:trace contextRef="#ctx0" brushRef="#br0" timeOffset="3">189 1821 12,'-28'2'12,"12"1"-13,2-2 0,-1 4 2,-1 0 2,0 2 2,1-2 3,-3 0 0,3 1 2,3-4-2</inkml:trace>
  <inkml:trace contextRef="#ctx0" brushRef="#br0" timeOffset="4">24 2109 109,'24'-2'2,"11"1"-1,-7-4 0,0-4 1,-5 1 0,-4-1 0,-3 1 0,-16 8 1,17-19-1,-17 19 1,3-26-1,-3 26 0,-9-27-2,1 13 1,-6-3-1,0 2 1,-3-4-2,-2 3 2,-1 6-2,-1-3 1,1 7-1,0 4 1,2 2-1,5 4 0</inkml:trace>
  <inkml:trace contextRef="#ctx0" brushRef="#br0" timeOffset="5">24 2137 125,'9'8'1,"6"1"0,7-3 0,-3-2 1,3-4 0,-5-7-1,3 1 1,-4-3 0,0-1-1,-16 10 1,23-25-1,-17 11 1,-3-3-2,-1 2 1,-4-5-1,-4-2 0,-3 0 1,-2 2-1,-3 1 1,-2 0-2,1 8 1,-6 1 0,4 5 0,0 8 0,-4 3-1,6 10 1,-2-1-1,8 2 1</inkml:trace>
  <inkml:trace contextRef="#ctx0" brushRef="#br0" timeOffset="6">24 2148 142,'5'5'0,"-5"-5"0,29 6 0,-29-6 1,26-3-1,-26 3 1,25-11 0,-25 11-1,24-22 1,-24 22 0,15-28-1,-10 14 0,-2-8 1,-3 0-1,0 1 1,-6 2-1,-3 0 1,-4 5-1,-1 2 2,-3 2-2,0 10 0,-4 4 0,-2 3-1,11 4 2</inkml:trace>
  <inkml:trace contextRef="#ctx0" brushRef="#br0" timeOffset="7">24 2171 148,'4'0'0,"29"-4"0,0-7 1,1-3 0,-6 0 0,-1-7-1,-5-5 0,-5 3 2,-5 1-1,-2-2 0,-9 3-1,-1-3 1,-6-1-1,-2 5 0,-6 6 1,-3 0-2,-2 3 0,-4 3 1,1 7-1,-2 2 1,2 9-1,-1 4 1,6 9-1,-4 4 1,16-16-1</inkml:trace>
  <inkml:trace contextRef="#ctx0" brushRef="#br0" timeOffset="8">24 2100 141,'12'7'-8,"-12"-7"-12,26-15-11,-12 1 1,-3-6 1</inkml:trace>
  <inkml:trace contextRef="#ctx0" brushRef="#br0" timeOffset="9">24 2729 109,'27'-10'2,"11"-15"0,1 1 0,-5-6 0,-1 5 0,-6-6-1,-4 6 1,-5-3-1,-6 5 0,-3-2-1,-5 9 1,-9 1 0,-5 1-1,-4 12 0,-3-3 0,-6 10-1,-4 1 1,-3 11-1,-1 0 0,1 8 1,-1-1-1,6 2 1,4-3-1</inkml:trace>
  <inkml:trace contextRef="#ctx0" brushRef="#br0" timeOffset="10">24 2738 119,'5'2'1,"19"-1"0,6-4 1,-4-8-1,6-1 0,-1-9 0,-1 1 0,-4-2 0,-1-6 0,-5 5-1,-2 3 1,-7-2 0,-5 3-1,-6 1 0,-6 2 0,-8 7 0,-7 4-1,-4 3 0,-1 1 1,-7 10-1,-2-1 0,3 12 0,-4-3 1,7 4-1,2-1 0</inkml:trace>
  <inkml:trace contextRef="#ctx0" brushRef="#br0" timeOffset="11">24 3153 178,'2'-7'0,"12"-38"-1,-1 6 1,1 3-1,-3 7 1,0 7 1,-2 3-1,-9 19-1,13-23 1,-13 23 1,0 0-2,0 0 1,0 0 0,0 0 0,0 0 0,8 18 0,-8 4 0,0 3 1,0 5-1,0 1 1,-2 3-2,1-4 1,-1-2 0,0-5 0,1-4 0,1-19-1,-2 18 1,2-18 1,0 0-1,0 0 0,0 0 1,0 0-1,-3-17 0,2 0 0,-1-3 0,-3-8-1,2-3 1,-2-4 0,1 0 0,1-3-1,0 2 1,-1 2 0,0 2 0,1 0 0,1 1 0,2 5-1,0-2 1,0 6 0,-2 0-1,4 3 1,-2 19 0,0-23 0,0 23 0,0 0-1,0-14 1,0 14 0,0 0 0,0 0 0,5 23-1,-1-9 0,0 10 1,2 4 0,0 5 0,3 4 0,-1 2 1,2 1-1,-1-2 0,-1 1 1,-2-10 0,-1 1-1,-1-8 0,-2-2 1,0-6-1,-2-14 1,-2 19-1,2-19 1,0 0-1,0 0 0,0 0 0,-9-22 1,6 0-1,-2-5 0,0-5 0,-4-7 0,1-5 0,-1-1-1,-2 0 2,0-8-2,0 5 1,1 3 0,3-4 0,0 10 0,4 7-1,3 5 1,-1 5 0,2 8 0,-1 14 0,6-15-1,-6 15 1,0 0 0,0 0 0,0 0 0,0 0-1,0 0 0,0 0 0,2 22 1,1 3-1,3 6 1,-1 4 0,3 11 0,0 2 0,-1 3 0,1-9 0,-1-4 0,-3-9 1,1-5-1,-3-6 0,-2-18 0,3 14 0,-3-14 1,0 0-1,0 0 0,0 0 0,1-23 0,-1 1-1,0-6 2,0-8-2,2-10 1,-1-4 0,2-3 0,1-3-1,-1-3 2,-2 1-1,1 4 0,-1-1-1,-1 7 2,-1 4-2,-2 2 1,1 5 0,1 6 1,1 3-2,0 6 1,0 2 0,0 6 0,0 14 0,1-19 0,-1 19 0,0 0-1,0 0-1,0 0 1,0 0 0,0 0 0,0 0 1,14 31-1,-9-6 1,1 3-1,2 5 2,-2 2-1,2 1 1,-2 0-2,-3-2 1,1-7 0,-3-4 1,1-1-1,-2-6 0,0-2 0,0-14 0,0 0 1,-2 15-1,2-15 1,0 0 0,0 0-1,0 0 2,-8-28-1,1 13-1,-6-10 1,0-5-1,-2-4 0,-1-7 0,-1 1 0,1-1 0,4-2 0,1-1 0,5 8 0,4 4 1,1 0-2,1 9 1,0 4 0,0 19 1,3-18-1,-3 18 0,0 0-1,0 0 1,6 32 0,-3-2-1,0 4 2,5 5-2,0 9 1,1 2-1,2 6 1,-3-3 0,-2-1 0,-1-10 1,-2-5-2,-1-1 1,-4-8 0,2-3 1,-5-8-1,2-3 0,3-14 0,0 0 1,0 0 0,0 0-1,0 0 1,0 0 0,2-17 0,-1-2-1,-4-9 0,-1-5 1,-4-7-1,-3-7 0,0 1 1,-5-11-2,-3-3 1,4-4 1,3 13-1</inkml:trace>
  <inkml:trace contextRef="#ctx0" brushRef="#br0" timeOffset="12">24 2002 176,'5'18'1,"-1"1"-2,-1-5 2,-3-14-1,0 0 1,0 0 0,0 0-1,8-23 1,-7-2 0,4-3 0,-4-8-1,1-8 1,0-2-1,-1-7 1,-2-5-1,1-3 0,-2 1 0,2-4 0,-2 1 0,4 6-1,-2 1 1,2 14-1,-1 8 1,1 7 0,-2 7-1,1 6 1,-1 14 0,0 0 0,0 0-1,13 14 2,-7 8-2,0 6 1,-1 6 0,1 8 0,-4 6 0,1 5 1,-5 5-1,-1-4 0,-2 1 0,1-7 0,-1-1 0,0-4 0,1-8 0,-1-7 0,3-10 0,2-18 1,-1 20-1,1-20 1,0 0 0,0 0 0,-5-18 0,4 1 0,-4-11-1,-3-3 0,-1-12 0,1-5 0,4 28 1</inkml:trace>
  <inkml:trace contextRef="#ctx0" brushRef="#br0" timeOffset="13">24 1412 184,'1'12'-1,"5"49"2,-1-5-1,-1-5 0,3-10 0,-3-12 0,3-7 1,-7-22-1,7 25 1,-7-25-1,0 0 0,0 0 1,10-16-1,-12-2 0,2-9 0,0-2 0,-3-13 0,0-10 0,-2-4 1,1-5-2,-1-9 1,0 2 0,1 1 0,-3 5 0,4 2-1,3 9 1,0 4 0,2 8 0,-1 14 0,1 5-1,3 5 1,-5 15 0,11-17-1,-11 17 1,15 7-1,-2 10 1,-1 10 0,2 7 0,0 10 0,0 1 0,-1 0 0,-2 2 0,-2-5 1,-2-3-1,-4-13 0,1-7 0,-4-19 0,3 22 0,-3-22 1,0 0-1,0 0 1,5-16-1,-3-1 0,-1-5 0,-1-12 1,2-7-1,-1-2 0,-1-7 0,0-8-1,-3 2 1,2-1-1,-1-4 1,2 7 0,0-1-1,3 5 1,-1 2 0,3 14 0,1 1 0,-2 10 0,3 7 0,-7 16-1,8-19 0,-8 19 1,0 0 0,9 16-1,-4 4 1,2 8-1,1 0 1,2 5-1,1 4 2,0 2-2,6-3 2,-8-6-1,5-10 0,-14-20 0,22 22 0,-22-22 0,14 11 1,-14-11-1,0 0 1,8-22-1,-8 6 0,-3-7 0,-3-5 0,-5-10 1,3-5-2,-5-5 1,1-4 0,6-5 0,-4 2 0,1 1 0,7-1 0,4 5-1,1 5 1,2 6 0,-1 10 0,3 5 0,-1 7 0,-6 17-1,14-17 1,-14 17 0,19 20-1,-7 2 0,2 3 1,0 11 0,2 4 0,3 4-1,-5 3 1,0 4 1,-2-9-1,-1 0 0,-3-6 0,0-11-1,-3-2 2,-2-4-1,0-5 0,-3-14-1,0 0 2,0 0-1,0 0 0,0 0 0,-8-25 0,-1-5 1,-2-7-2,-2-8 2,-4-8-2,-3-3 2,-1 1-2,1 7 2,3 3-2,3 12 1,3 7 0,11 26 0,-17-13 0,17 13 0,0 30-1,1-2 1,4 6 0,3 2-1,0 8 0,3-4-1,-2-7-1,10-1-6,-13-16-10,13 3-14,-5-19-2,1-11 2,-1-17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537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272 4366 115,'-8'-15'3,"8"15"0,-22-23-1,8 7-2,14 16 1,-25-26-1,25 26 0,-23-31 0,13 13 0,1 1 0,1 2 1,0-2-1,2-1 0,0 1 1,-1 2-1,1 1 0,6 14 0,-8-22 0,8 22-1,0 0 2,0 0-1,0 0 0,0 0-1,0 0 2,0 0-1,0 0 0,0 0-1,0 0 1,0 0 0,0 0 0,-3 20 0,3-20 0,3 14 1,-3-14-1,7 16 1,-7-16-1,4 20 0,-4-20 0,7 14 1,-7-14-1,4 14 0,-4-14 1,0 0 0,2 14 0,-2-14 0,0 0 1,0 0 0,0 0 0,0 0 0,0 0 0,-16 2 0,16-2-1,0 0 1,-17-19-1,17 19 0,-11-17-1,11 17 1,-9-17-1,9 17 0,-8-21 0,8 21 1,-5-14-1,5 14 0,0 0 1,0 0 1,0 0-1,0 0 0,0 0 0,0 0 0,0 0-1,0 0 1,-3 21-1,3-21 0,3 21 0,-1-7 0,-2-14 0,4 24 0,0-10 0,-4-14 0,4 14 0,-4-14 0,0 0 0,0 0 1,0 0-1,0 0 1,0 0-1,0 0 0,0 0 1,-1-16 0,1 16-1,-13-29 1,5 7-1,-3-3 0,0-9 1,-3-5 0,2 0-1,5 18 1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538"/>
    </inkml:context>
    <inkml:brush xml:id="br0">
      <inkml:brushProperty name="width" value="0.06667" units="cm"/>
      <inkml:brushProperty name="height" value="0.06667" units="cm"/>
    </inkml:brush>
    <inkml:brush xml:id="br1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-6 4040 27,'-2'10'25</inkml:trace>
  <inkml:trace contextRef="#ctx0" brushRef="#br1" timeOffset="1">111 2838 17,'0'0'22,"0"0"0,0 0 0,0 0-17,-2-14-4,2 14-1,-15-17 0,15 17 0,-22-22 1,8 8 1,-2-2 0,-2-2 1</inkml:trace>
  <inkml:trace contextRef="#ctx0" brushRef="#br1" timeOffset="2">24 2726 125,'4'1'1,"23"-6"0,7-7 0,2-7 0,0-2 0,0-11 0,-2 4 0,-6-6 0,-1 3-1,-8 3 1,-7 3-2,-7 2 1,-7 6-1,2 17-1,-23-13-1,4 19 0,-6 5-2,2 14-6,-7 5-15,3 7-1,7 11 1,-3-4 1</inkml:trace>
  <inkml:trace contextRef="#ctx0" brushRef="#br1" timeOffset="3">24 3220 96,'9'-1'6,"8"-8"-1,3 3 0,-4-7-1,-1 5 0,-5-6 0,-1 0-2,-4-4-1,-4 4 0,-5-3-1,-2-1 1,-5 4-2,-5 2 1,-3 4-1,-4 3 0,0 9 0</inkml:trace>
  <inkml:trace contextRef="#ctx0" brushRef="#br1" timeOffset="4">24 3401 136,'23'-4'2,"5"-13"1,5-1-1,-7-7 0,2-1-1,-7-2 1,-4 2-1,-6-7 0,-3 6 0,-7-2 0,-5 1 0,-7 4-2,-3 4 1,-7 3 0,-5 6 0,-4 10 0,-6-1 0,3 8-1,12 0 1</inkml:trace>
  <inkml:trace contextRef="#ctx0" brushRef="#br1" timeOffset="5">24 3271 153,'21'-5'1,"4"-3"0,-5-4 0,1-1 1,-7-2-1,-3 1 0,-5 0 0,-3 0-1,-3 14 1,-4-27-1,4 27-1,-18-20 1,18 20-1,-25-11 0,10 14 1,-1-1-1,16-2-1,-27 20 1,27-20 0,-16 24 0</inkml:trace>
  <inkml:trace contextRef="#ctx0" brushRef="#br1" timeOffset="6">24 3211 153,'5'10'-1,"5"5"0,4-5 2,2-1-1,2-4 1,1-5 0,0-5 0,-2-3 0,-3-1 0,-14 9 0,21-24 0,-15 9 0,-5-1 0,-2-2-2,-4-1 2,-4-1-1,-4 3 0,1-1 0,-6 3-1,0 2 2,-3 7-1,-1 5-1,2 4 0,-1 7 1</inkml:trace>
  <inkml:trace contextRef="#ctx0" brushRef="#br1" timeOffset="7">122 3931 36,'0'0'25,"-3"-24"3,-4 7-2,3-1-23,-7-4-3,-2 3 1,1 3-2,-4 1 0,-1 4 0,2 5 0</inkml:trace>
  <inkml:trace contextRef="#ctx0" brushRef="#br1" timeOffset="8">24 3813 121,'1'-1'2,"25"-20"0,4-6 0,-3-6-1,-1 4 0,-7-4 1,-3 4-1,-5 1 1,-5 1-1,-6 1 1,-3 5-1,-11 7 0,-5 3-1,-6 7 0,-3 4-1,-7 4 0,-1 6 0,34-9 1</inkml:trace>
  <inkml:trace contextRef="#ctx0" brushRef="#br1" timeOffset="9">24 3822 137,'31'-2'2,"1"-1"-1,-7-5 1,0 0-1,-6-4 1,-2 0-1,-7-2 0,-4-4 0,-6 4-1,-5-1 0,-2-4 0,-6 4 0,-3 2-1,-4 1 1,1 2-1,-4 4 0,4 1 1,-1 7-1,2 6 0,13-5 1</inkml:trace>
  <inkml:trace contextRef="#ctx0" brushRef="#br1" timeOffset="10">24 3717 140,'9'7'-1,"13"2"1,4-4 1,5-7-1,4-4 1,1-7-1,-5-2 2,-1-4-1,-7-3 0,-2-3-1,-10-6 0,-7 6 0,-10-1 0,-7 7 0,-5-1-2,-6 6 0,-2 6-1,-7 7-2,3 19-4,-9-7-13,9 16-6,1-1 0,-1 7 0</inkml:trace>
  <inkml:trace contextRef="#ctx0" brushRef="#br1" timeOffset="11">-8 4210 87,'9'-4'7,"26"-5"-2,-7-7 0,3 4 0,-6-8-1,-1 6-1,-7-5 1,-1 5-1,-7 0 0,-9 14-1,8-23 0,-8 23 0,-14-16-1,0 11-1,-8 4 0,-2 1 0,-6 4 0,-1 7-1,-2 3 0,1 5 0,30-18 0</inkml:trace>
  <inkml:trace contextRef="#ctx0" brushRef="#br1" timeOffset="12">-8 4220 132,'12'-7'2,"6"-9"-1,-3 0 0,-4 2 1,-4-1-2,-4-1 1,-3 1-1,-7 1 0,7 14 0,-28-17 0,9 12-1,7 4 0</inkml:trace>
  <inkml:trace contextRef="#ctx0" brushRef="#br1" timeOffset="13">2 4011 163,'10'35'-1,"4"7"1,-3-2-1,2-1 0,-2-9 1,-3-4 0,-1-5 0,0-6 0,-7-15 0,6 14 0,-6-14 1,0 0 0,0 0-1,0 0 1,-8-26 0,2 6-1,-5-4 0,0-4 0,-5-8 1,4-4-1,-2-4 1,0 2-1,14 40 1</inkml:trace>
  <inkml:trace contextRef="#ctx0" brushRef="#br1" timeOffset="14">24 3926 167,'5'16'-1,"8"16"0,-2-7 1,-3-5-1,1-4 1,-9-16 0,11 14 0,-11-14 1,0 0-1,0 0 1,11-16 0,-11 16 0,0-29 1,-3 6 0,-2-7-1,-1-3 0,-2-7 0,-1-5 0,-2-7-1,0-4 1,3 3-1,1 7-1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553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</inkml:definitions>
  <inkml:trace contextRef="#ctx0" brushRef="#br0">392 9 0,'0'0'0,"-1"15"0,1-15 1,0 22 0,0-22-1,-2 23 1,2-23 0,-4 21 0,4-21 0,-7 23 0,7-23-1,-6 20 1,6-20 0,-6 22-1,6-22 0,-5 23 0,5-23 1,-1 19-1,1-19 0,0 19 0,0-19 1,0 18-1,0-18 0,1 19 0,-1-19 1,0 17-1,0-17 0,0 19 0,0-19 0,0 22 0,0-22 0,-1 20 1,1-20-1,-2 22 0,2-22 0,-2 18 0,2-18 1,-1 14-1,1-14 0,0 0 0,-2 16 1,2-16-1,-1 17 0,1-17 0,0 20 0,0-20 0,0 21 0,0-21 0,0 15 0,0-15 1,0 0-1,0 0 0,0 0 1,0 0 0,0 0 1,-2 14-1,2-14 1,0 0 1,0 0 1,0 0 2,-9 14-1,9-14 1,0 0 0,0 0-1,-21 6 0,21-6-1,-17 0-2,17 0 0,-20 2-2,20-2 1,-20 2-1,20-2 0,-18 1 1,18-1 0,0 0 1,-14 0 0,14 0 0,0 0 0,0 0 2,0 0-2,-19-11 0,19 11 0,-14-11-2,14 11 1,-15-12-1,15 12 1,-19-8-2,19 8 2,-17-9-1,17 9 0,-17-2 0,17 2 1,-19-3 0,19 3 0,-19-5 0,19 5 0,-22-4 0,22 4 0,-19-3 0,19 3 0,-20-2 0,20 2-1,-16 0 0,16 0 0,0 0-1,-14 0 1,14 0 0,0 0 0,0 0 0,0 0-1,0 0 1,0 0 0,0 0-1,0 0 1,0 0 0,0 0-1,0 0 1,0 0 0,0 0 0,0 0 0,0 0-1,0 0 1,0 0 0,-7 16 0,7-16-1,0 0 1,9 18 0,-9-18 0,12 17 0,-12-17 0,19 16-1,-19-16 1,27 14 0,-27-14 0,26 12 0,-10-7 0,1 1 0,-1-4 1,3 4-2,-4-3 2,4-1-2,-2 2 2,0 0-1,-2 0 0,2-1 0,-2 1 0,1-4 0,-16 0 0,28 1 1,-28-1 0,28-3-1,-10 0 1,-18 3 0,23-6 0,-23 6 1,22-10-1,-22 10 0,20-14 0,-20 14 0,14-12 0,-14 12 0,14-17 0,-14 17-1,16-21 0,-8 7 0,-8 14 0,15-18 1,-15 18-1,15-22 0,-15 22 1,9-22 0,-9 22 0,6-22 1,-6 22-2,5-25 1,-5 25 0,1-26 0,-1 26-1,0-23 1,0 23-1,-3-22 2,3 22-2,-3-24 0,3 24 0,-8-24 1,8 24-1,-6-27 0,6 27 0,-9-26 0,9 26 0,-8-24 0,8 24 0,-8-20 0,8 20 0,-9-19 0,9 19 0,-10-17 0,10 17 0,-6-17 0,6 17 0,-8-14 0,8 14 0,0 0 1,-11-17-1,11 17 0,0 0 0,0 0 0,-15-13 0,15 13-1,0 0 1,0 0-1,-14-12 1,14 12-1,0 0 0,-11-16 1,11 16-1,0 0-1,-25-20-2,25 20-5,-16-9-6,16 9-13,0 0 2,-20-6-2</inkml:trace>
  <inkml:trace contextRef="#ctx0" brushRef="#br0" timeOffset="1">139 331 1,'0'0'1,"-14"-5"-1,14 5 1,0 0 0,0 0 0,0 0 0,0 0 0,0 0-1,0 0 0,0 0 0,-2 17-1,2-17 0,14 16 0,-14-16 1,25 23 0,-9-13 0,-2-4 0,2 0 0,6-9 0,0 5 0,1-2 1,1-5-1,4-4 1,0-5 0,-2-2 0,4-4 1,-8-2-1,0-3 1,-3-3 0,-2 2-1,-6-4 1,-3 7 0,-4-2 1,-4 1-1,-3 4 2,-3 0-1,-3 1-1,-5 2 0,14 17-1,-30-23-1,14 13-1,-3 3 0,4 5 0,-4 2 0,3 5 0,2 1 0,0 2 1,0 3 0,-2 1 0,4 7 0,-1-5 0,2 6 0,2 2 1,1 1-1,0 0 0,5-1-1,5 2 1,-1-4 0,7 3 0,0-6 0,3-1 0,-11-16 0,22 19 1,-22-19 0,23 7 1,-23-7 1,22-7 0,-22 7 0,16-18 1,-16 18-1,12-26 1,-7 12-1,-2-5-1,0 4 0,-1-4-1,-2 5 1,-3-3 0,3 17 0,-10-25-1,10 25 1,-18-17 0,18 17-1,-32-6 0,14 6-1,-3 4 0,1 3 0,-2 3 0,2 3 0,-2 2 0,3 3 0,3 2 0,1-1 0,4 1 0,0-2 0,5 4 0,1-6 0,5 1 0,0-17 0,8 22 0,-8-22 1,17 9 1,-3-7 0,-14-2 0,27-13 1,-27 13 0,25-19-1,-14 4 0,-11 15 0,18-31-1,-10 14 0,-3 1 0,-2-1 0,-3-2 1,-2 1-1,-2-1 1,-1 0-1,-3 2 0,2 2 0,-7-3-1,3 3 0,10 15 1,-27-17-1,11 12 0,1 3 0,-3 4 0,0 6-1,2 1 1,-3 5 0,2 3 0,0-1 0,1 3-1,1-2 0,4 0 0,1-2-1,6 3-1,4-18 0,-2 21-4,2-21-8,0 0-9,28 13-1,-28-13 1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555"/>
    </inkml:context>
    <inkml:brush xml:id="br0">
      <inkml:brushProperty name="width" value="0.15875" units="cm"/>
      <inkml:brushProperty name="height" value="0.15875" units="cm"/>
      <inkml:brushProperty name="fitToCurve" value="1"/>
    </inkml:brush>
  </inkml:definitions>
  <inkml:trace contextRef="#ctx0" brushRef="#br0">33 0 4,'0'0'4,"0"0"0,0 0 0,0 0-1,0 0-1,0 0-1,0 0 2,0 0 0,0 0 1,0 0 1,0 0 0,0 0 1,0 0-1,0 0 1,0 0-1,0 0 0,0 0-2,0 0 1,0 0 0,0 0 1,0 0-1,-6 14 0,6-14-1,0 0 0,-6 14 0,6-14-1,0 0 1,-4 14-1,4-14 0,0 0 0,0 0 0,-3 19 0,3-19 1,0 0-1,-1 20 0,1-20 0,1 22-1,-1-22 0,-1 23 0,2-9 0,-2 0 0,1 2-1,0-1 1,-2 4 0,2-3-1,2 2 1,-2-4-1,1 7 1,-1-7 0,0 3-1,-1-2 1,1 1-1,-3 1 1,3-1-1,-2 1 1,0 0-1,2 0 1,0 2-1,2-1 0,0-2 1,1-2-1,-2 5 1,1-4-1,-1 1 1,1 1-1,-2 0 1,0-2-1,0 6 1,0-3-1,0 3 1,0 0 0,2 0 0,-2-4-1,3 3 0,0 2 1,0-2-1,0-1 1,-1 3-2,-1-5 2,-1 3-2,-1-1 2,1-1-2,-2-1 2,-1-1-1,-2-2 1,5 2-1,-1-2 0,-1 0 1,2 3 0,0-2-1,-1 1 0,-1 1 0,0 2 1,1-2-1,-2 0 0,1 3 1,-1-4-2,0 4 2,0-3-1,3 5 1,-2-5-1,2 2 1,0-1 0,0 0-1,0-3 1,0-1-1,0-14 0,2 27 0,-2-10 1,-2 0-1,2-17 0,-1 29 0,1-7 1,1-2-1,-2 1 0,2-3 0,1-2 0,-1 3 0,2 1 0,-1-3 1,1-1-1,-1-1 0,-1 1 0,-1-1 1,0 1-1,2-2 0,-2 1 1,1 1-1,-1-16 0,4 28 0,-4-28 1,6 28-1,-6-28 0,6 28 1,-6-28-1,5 27 2,-4-12 0,2 5-1,-1 1 0,-2-21-1,2 29 2,-2-10-2,1-2 1,1 3-2,-2-1 2,0-19-1,3 28 1,-2-6-1,-1-22 0,5 25 1,-5-25 0,5 23-1,-5-23 0,3 22 1,-3-22-1,3 20 0,-3-20 1,3 23-1,-1-9 0,-2-14 0,3 21 1,0-6-1,-1-1 0,1 0 0,-2 3 0,2 1 0,1 2 0,-3 2 0,4-4 0,-2-1 0,0 4 0,0-3 0,-3-18 0,5 30 0,-4-15 0,3 3 0,-3-4 0,-1 4 0,3-2 0,-1 1 0,-1 5 1,1-4 0,1 3-1,0-4 0,0 2 0,2 1 0,-2-5 0,0 6 0,2-3 1,-2 1-1,-1 1 0,-1-1 0,2 1 1,-3-4 0,2 4-1,-4 0 0,7-4 0,-7-1 0,2 1 1,2-1-2,-2-1 1,2 0-1,-2 0 2,0-14-2,-2 27 2,7-11-2,-5-16 2,4 26-1,-2-10-1,1 1 1,2 0 0,-4 0 0,1 0 1,-1-3-1,-1 2 0,0-16 0,-3 26 1,3-10-2,-1-2 1,2 4 0,1-2 0,-1 4 0,3-1 0,-1 6 0,1-5 0,-2-6 0,3 3 0,-5-17 0,1 22 0,-1-22 0,2 17 0,-2-17 0,0 23 0,0-5 0,-2-3 1,1 5-1,-1 4 0,1-1 1,-3 4-2,1-9 2,0 2-1,2-2 0,-4-1 0,3 1 0,-1-2 0,0-2 0,0 3 0,0 0 0,-2 0 0,0-1 1,1 3-1,4-19 0,-10 25 0,10-25 0,-9 23 0,6-9 0,3-14 0,-5 20 0,5-20 0,-3 17 1,1-3 0,2-14-1,0 24 1,0-24 0,2 25-1,-2-11 1,0 0-1,0 0 0,0-14 2,2 23-2,-2-23 1,-2 22-1,2-22 1,2 17-1,-2-17 1,1 17 0,-1-17-2,3 19 1,-3-19 0,3 18 0,-3-18 0,5 22 1,-5-22 0,5 22-1,-5-22 0,5 26 0,-5-26 0,6 25 0,-3-6 1,0-2-2,-3-17 1,6 31 0,-3-9 1,1-5-1,2 5 0,-3-6 0,-3-16 0,5 25 0,-4-11 0,2 1 0,-3-15-1,0 0 1,5 17 0,-5-17 0,0 0 0,5 20 1,-5-20-1,0 0 0,1 19 0,-1-19 1,2 19-1,-2-19 0,-2 25 0,2-25 1,0 26-1,0-26 0,-1 22 0,1-22 0,0 25 0,0-25 1,0 14-1,0-14 0,0 0 0,-2 20 0,2-20 0,0 0 0,0 0 0,0 14-1,0-14 1,0 0 0,0 0-1,-3-15 1,3 15-1,-5-28 0,2 3-1,-6-6-2,6-2-1,-11-17-4,17 16-13,-19-29-14,8 6 0,-7-15-2,4 4 3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55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26 165 5,'0'0'20,"0"0"-1,0 0-15,0 0-3,0 0 0,0 0 2,0 0-1,0 0 1,0 0 1,0 0-1,0 0 0,11-17 1,-11 17-1,0 0-2,0 0 0,2-14 0,-2 14-1,0 0 0,0 0 0,-2-14 0,2 14-2,0 0 0,-1-15-1,1 15 0,0 0 0,-4-16 1,4 16 0,0 0-1,-4-16 2,4 16 1,0 0 0,0 0 0,0 0 0,0 0 0,0 0 1,0 0-1,0 0 0,0 0 0,0 0 1,0 0-1,0 0 1,0 0-1,0 0 1,-11-14-1,11 14 1,0 0 0,0 0 0,0 0-1,0 0 0,0 0 0,0 0 1,0 0-1,-5-14 0,5 14 0,0 0 1,0 0-1,-3-17-1,3 17-3,0 0-5,-3-14-4,3 14-1,-6-14-1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557"/>
    </inkml:context>
    <inkml:brush xml:id="br0">
      <inkml:brushProperty name="width" value="0.15875" units="cm"/>
      <inkml:brushProperty name="height" value="0.15875" units="cm"/>
      <inkml:brushProperty name="fitToCurve" value="1"/>
    </inkml:brush>
  </inkml:definitions>
  <inkml:trace contextRef="#ctx0" brushRef="#br0">4 68 0,'0'0'3,"0"0"0,-3-16-1,3 16-2,0 0 0,0 0 0,0 0-1,0 0 1,0 0-1,-6-14 2,6 14 2,0 0 0,0 0 1,0 0 2,0 0 0,0 0 0,0 0 0,0 0-1,0 0-1,0 0-1,0 0 0,0 0-2,0 0 2,0 0 0,0 0 0,0 0 1,0 0 0,0 0 0,0 0 0,0 0 1,0 0-2,0 0 0,0 0-2,0 0 1,0 0-1,0 0 1,0 0 0,0 0-1,0 0 0,0 0 0,0 0 1,0 0-1,0 0 0,0 0 0,0 0 0,14-3 1,-14 3-1,0 0 1,0 0 0,0 0-1,0 0 1,17 4-1,-17-4 0,0 0 0,0 0 0,0 0 0,14 8-1,-14-8 1,0 0 0,0 0 0,0 0-1,0 0 1,16 0 0,-16 0-1,0 0 2,0 0-1,16 6 1,-16-6-1,0 0 1,17 3-1,-17-3 1,0 0-1,17 2 1,-17-2-2,0 0 1,19 6 0,-19-6 0,14 4 1,-14-4-1,17 10 0,-17-10 0,21 6 0,-21-6 0,22 9 0,-22-9-1,20 1 1,-20-1 0,23 2-1,-23-2 1,22 1 0,-22-1-1,24-1 1,-24 1-1,26 0 1,-10 0-2,-2-3 2,2 4 0,1-4-1,0 3 1,2 3-1,0-3 0,0 3 1,-4-3 0,2 2-1,2-2 0,-2 0 0,1-2 0,-1-1 0,0 3 0,0-3 0,-1 5 0,3-2 0,-2 1 0,0-1 1,0 0-2,2 3 2,-2 0-1,2 1 1,-2-4-1,2 0 0,-2 0 0,2 1 0,-2 1 0,1-4 1,0 2-1,0-3 0,0 3 2,1 2-2,-2-4 0,4 4 0,-4-4 0,2 2 0,1 2 0,-1-1 0,1 5 0,1-7 1,-1 5-1,2-4 0,3 3 1,1 0-1,1-1 1,0 4-1,-1-8 0,1 6 1,-2-4-1,0 4 0,-3-2 1,0-1-1,-2 1 1,2-2-1,-2 3 0,2 1 0,0-2 1,2 2-1,-1 7 1,2-5-2,0 5 1,0-3 0,0 1 1,-1-2-1,2 3 0,0-4 0,-1-6 0,0 4 0,0-2 1,1 5-1,4-5 0,0 1 1,-1 2-1,3 1 0,-1-3 1,0 3-1,1-3 1,-3-3-1,6 2 1,-2 1-1,-2-6 1,0 3-1,2 1 1,-1-2-1,0 2 1,0-4-1,-3 1 0,1 1 0,1 2 1,1-2-1,-2-4-1,1 2 1,0-1 0,2 4 0,-2-5 1,-4-1-1,0 3 0,-2-5 0,0 5 0,-2-1 1,-1-4-1,0 2 0,-3 0 0,4 1 1,-2 1-1,-1 1 0,-1 0 0,-1 3 0,3 3 0,-4-5 1,2 4-1,0 1 0,-2 0 1,2 1-1,-1-1 0,1 0 0,0 0 0,0 2 0,-1-2 0,0-1 1,0 4-1,4-6 0,-1-3 0,-2 1 0,2 1 0,1-1 0,2 1 0,-1-1 1,6-7-1,-4 3 0,3 6 1,1 0-1,1-5 0,3 1 0,2 1 0,2-1 0,2 1 0,-1 0-1,2-6 2,1 0-1,3 0 0,0 3-1,0-3 2,-2-1-1,2 3 0,0-1 0,-1 5 0,0-2 0,4-1 0,-2 2-1,-1-2 1,0 0 0,-2-2 0,0 2 1,-1-2-1,0 4 0,-7-1 0,0 0 1,2 2-1,-3 0 0,2 0 0,-2 3-1,-1 0 1,3-1 0,2 4 1,-1-3-2,4 4 1,-1-2 0,1 1 0,3 3-1,-1-3 1,-1 2 0,-1-5 0,-1 4 0,-1-2 1,3 2-1,-2-4 0,-2 0 1,-2 5-1,1-5 0,0-5 0,0 5 0,0 2 0,-5-2 0,2 1-1,0 1 1,1-2 0,1 1 0,2 9 1,-1-7-1,0 1 0,0-4 0,-1 5 1,-1-4-2,-2 1 1,0-1 0,-3 1 0,0-1-1,-1 1 1,2 3 0,-3-7-1,1 4 2,-1-1-1,-1-1 0,1-4-1,-2 4 1,5-2 0,-4 2 1,2 2-1,-3-2 0,-1-4 0,-2 6 0,-2 0 0,-3-2 1,-17 0-2,25-4 1,-25 4 0,24-1 0,-24 1 1,25-9-1,-25 9 0,27 0 0,-27 0 0,25 1 0,-25-1 0,26-7 0,-26 7-1,24-2 2,-10-4-2,1 5 1,1-9 0,3 10 0,0-1 0,-1-1 0,3 1 0,1-4 0,0 1 0,-4-1 0,3-1 0,-2 0 1,1 4 0,-1-2-2,-1-4 1,0 6 0,-1 4 1,2-2-1,-2 0 0,-3 0 0,-14 0 0,23-3-1,-23 3 2,18 6-2,-18-6 0,0 0 2,0 0-1,0 0 0,0 0 0,0 0 0,14-9 0,-14 9 0,0 0 0,0 0 0,0 0-1,0 0 1,0 0-1,0 0 0,0 0-1,0 0-1,0 0-2,-10-15-6,10 15-25,0 0 1,-14 1-2,-6-12 2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42.640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732 4366 161,'33'-7'0,"23"-9"1,-6 4 0,-11 1 0,-8 5 0,-10 1 0,-6 0 0,-15 5 0,0 0 1,0 0-2,0 0 0,-18-1 0,-4 2 0,-5 2 0,-4 2 0,-5 0 0,-5-2 0,-1 5 0,1 0 0,4-2-2,-1 5 2,7 0-1,25-9 0</inkml:trace>
  <inkml:trace contextRef="#ctx0" brushRef="#br0" timeOffset="-2.0001">655 4366 70,'30'-20'-31,"-4"-6"1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35.577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1985 4334 148,'-14'-16'0,"-10"-4"-1,-6 3 1,1 3-1,-3 3 0,3 6 0,-1 5 0,3 4 0,2 2 0,7 8 0,0 1 0,11 7 0,3-3 0,4-16 1</inkml:trace>
  <inkml:trace contextRef="#ctx0" brushRef="#br0" timeOffset="-1">2074 4334 146,'25'-23'0,"-6"-2"0,-7-3 0,-4 1 0,-7 4 0,-5-4 0,-7 6 0,-5 7 0,-4 1 0,-7 4-1,-6 4 1,-1 10 0,-5 4-1,0 7 0,0 2 0,3 7 0,0 3 0,8 7 0,1-3 0,8 3 0,14-23 1</inkml:trace>
  <inkml:trace contextRef="#ctx0" brushRef="#br0" timeOffset="-4">1959 4334 144,'2'-2'0,"23"-24"0,-3-2 0,-6 5 0,-5 4 0,-5 2 0,-6 17 0,1-14-1,-1 14 0,-17 11-1,-1 0-2,3 13-7,-11 0-13,7 7-7,4-3 2</inkml:trace>
  <inkml:trace contextRef="#ctx0" brushRef="#br0" timeOffset="-6">2717 4315 14,'0'0'18,"-25"-6"-10,11 4-2,-1 2-2,-5 0-3,1 2 0,-3 1 1,2 3-1,-5 1 1,5 2 0,-2 0 1,7 1 0</inkml:trace>
  <inkml:trace contextRef="#ctx0" brushRef="#br0" timeOffset="-7">2500 4381 163,'13'-2'0,"-13"2"1,17-6-1,-17 6 0,0 0 1,0 0-2,0 0 0,-17-2-1,4-1-1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38.183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2809 4398 135,'-6'-22'-1,"-10"-3"1,-3 6 0,-7 2 0,-3 8 0,0 4-1,-1 4 1,-1 7 0,1 2-1,3 6 1,6 3 0,5 3-1,5 0 1,9-7 0</inkml:trace>
  <inkml:trace contextRef="#ctx0" brushRef="#br0" timeOffset="-0.0001">2821 4398 144,'0'-14'0,"0"14"-1,-18-6-1,0 9-2,3 12-4,10-13-13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36.470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2678 4398 134,'-24'-17'0,"10"9"-1,-3 2 0,-2 7 0,0 2-1,0 7 1,4 4 0,13-11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39.309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5547 4331 185,'32'-3'0,"23"-2"0,-2 5 0,1-4 0,-1 4-1,-2-7 1,1 6 0,-4-2 0,-16 2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39.308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5446 4024 2,'0'0'16,"0"0"-12,0 0 0,0 0-1,0 0-1,0 0 1,-8-17 0,8 17 0,-8-14 0,8 14-1,-6-16 0,6 16-1,-11-14 1,11 14 0,-9-14 0,9 14 1,0 0 0,-13-18 1,13 18-1,-6-19 0,1 2 0,5 17 0,-8-23 0,8 23 0,-11-22 0,11 22 1,-10-20-1,10 20 0,-13-19 0,13 19 0,-12-20-1,12 20 0,-13-22 0,13 22-1,-13-17 0,13 17-1,-10-14 2,10 14-1,0 0 1,-18-14 0,18 14 0,0 0 0,-18-14 0,18 14-1,0 0 0,-19-14 0,19 14 0,0 0 0,-17-19 0,17 19 0,-14-13 0,14 13 0,-16-14 0,16 14 1,-19-12-1,19 12 0,-22-16 0,22 16-1,-22-17 0,22 17 1,-18-14-1,18 14 0,-18-14 1,18 14-1,-15-11 0,15 11 0,0 0 1,-19-12 0,19 12-1,0 0 1,-17-8 0,17 8-1,-16-1 1,16 1-1,-16-5 1,16 5-1,-18-3-1,18 3 2,-21-6-1,21 6 0,-20 0 0,20 0 0,-22 3 0,22-3 0,-22 4 0,22-4 0,-20 11 0,20-11 1,-20 8-2,20-8 1,-21 11 0,21-11 0,-17 17 0,17-17 0,-13 14-1,13-14 1,-9 14-1,9-14 1,-1 19 0,1-19 0,3 20-1,0-6 1,-3-14 1,4 25-1,-4-25 0,7 25 0,-7-25 0,1 19 1,-1-19 0,2 18-2,-2-18 1,0 0 0,3 17 0,-3-17 0,0 0 0,0 0-1,0 0 2,8 16-1,-8-16 0,0 0 0,0 0 0,14 17 0,-14-17-1,8 17 1,-8-17 0,9 22 0,-9-22 0,5 23 0,-2-9 0,-2 0 1,1 3-1,-2-17 1,0 27 0,0-27-1,-5 23 1,5-23-1,-4 17 0,4-17 1,-11 16-1,11-16 0,-14 6-2,14-6 1,-18 5 1,18-5 0,-21-3 0,21 3-1,-27-13 1,27 13-1,-27-4 2,12 1 0,1-1 0,-2 3-2,2-1 1,14 2 1,-25-6-2,25 6 3,-17-5-3,17 5 1,0 0-1,-14-9 1,14 9 0,0 0-1,4 27 2,-4-27-2,10 23 1,-2-4-1,2 4 2,5-1-2,-1-7 1,1-1 0,1 0-1,1-1 1,0-4 0,-1-1 1,1-2-1,-17-6 1,27 3-1,-27-3 0,19-1 0,-19 1 0,15-2 0,-15 2 0,0 0 0,16-6-1,-16 6 2,0 0-2,0 0 2,0 0-1,0 0 0,0 0 0,0 0 0,14 5-1,-14-5 1,0 0 0,5 18 0,-5-18 0,4 22 0,-4-22 0,5 27 0,-2-13 0,-1 3 0,-1 1 0,-1-1 0,-1 2 0,1 0 0,0-2 0</inkml:trace>
  <inkml:trace contextRef="#ctx0" brushRef="#br0" timeOffset="-1">5232 4355 144,'4'-1'0,"-4"1"0,29-9-1,-14 0 1,5-1 0,2 1 0,-1-4 0,1 4 0,-2-3-1,2-1 1,-5 1 0,2 4 0,-19 8 0,25-20 0,-25 20 0,17-19 0,-17 19 1,0 0 0,14-12 0,-14 12-1,0 0 1,0 0-1,-1-15 1,1 15-1,-11-18 0,11 18-1,-16-25 2,16 25-2,-22-28 2,11 9-1,-1 1 0,1-4 0,0-3-1,0 3 2,1 6-1,3-5 0,2 0-1,0 6 2,4-2-3,1 17 2,4-19-1,-4 19 1,21-19-1,-21 19 1,29-7-1,-11 2 1,2 3 0,-1 1 0,-1-1 0,-2 1 0,-2-1 0,-14 2-1,19 0 1,-19 0 1,0 0-1,0 0 0,0 0 0,1-17 0,-1 17 0,-10-25 0,3 9-1,-1-1 1,1-1-1,-4-3 1,1 4 0,1 3 0,9 14 0,-19-25 0,19 25-1,-22-25 1,22 25 0,-17-18-1,17 18 1,-25-24 0,25 24-1,-25-17 0,25 17-2,-30-20-1,30 20-6,-33-14-6,15 16-14,0-1 1,-3-1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2:43.022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177D36"/>
    </inkml:brush>
    <inkml:brush xml:id="br2">
      <inkml:brushProperty name="width" value="0.06667" units="cm"/>
      <inkml:brushProperty name="height" value="0.06667" units="cm"/>
      <inkml:brushProperty name="color" value="#ED1C24"/>
    </inkml:brush>
    <inkml:brush xml:id="br3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5196 4065 32,'9'15'24,"-9"-15"0,0 0-2,0 0-23,-14 20-1,0-13 0,-3 0 1,-8 1 0,-3 5 2,-7-1-1,-7 4 0,-2 1 1,-6 2 0,2-1-1,1-1 0,3-6 0,6-1-2,9-7 1,10-6 0,19 3 0,-5-33 0,19 6 0,14-4 1,8-6 1,10-5-1,7-3 1,3 4-1,2 1 1,-2 9-1,-1 1 0,-3 5-1,-7 13 1,-6 4 0,-8 9 0,-4 4 1,-8 8 0,-5 4 1,-5 8 0,-7 3 0,-4 0-1,-6 1 0,-1-1-1,-7 3 2,2-4-3,-3-7 2,2-3-2,-1-1 1,16-16 0,-24 22 0,24-22 0,0 0 0,-15 9-1,15-9 0,0 0-1,0 0-1,0 0-2,0 0-5,4-19-2,-4 19-6,7-15-4,-7 15-2</inkml:trace>
  <inkml:trace contextRef="#ctx0" brushRef="#br0" timeOffset="524.0298">5097 3759 16,'-14'21'15,"14"-21"-2,-19 23 0,4-12-1,7 6 0,-8-9-1,10 6-4,6-14-1,-13 14-2,13-14 0,0 0 0,0 0-2,4 19 0,-4-19-1,21 4 0,-5 1 0,3-2-1,3-1 0,1-2 0,2-2-1,0-4 0,3 0-2,-4-1-1,6 3-6,-13-7-8,3-2-9,-6 6-1,-14 7 1</inkml:trace>
  <inkml:trace contextRef="#ctx0" brushRef="#br0" timeOffset="254.0142">5031 4132 20,'0'0'21,"0"0"-7,0 0-4,0 0-1,0 0-4,0 0-3,10-28-2,1 10-2,0-7-2,3 1 0,-2-8 0,2 0-1,-6-6 0,2 9-3,-9-2-2,1 3-2,-2 1 0,-3 4 1</inkml:trace>
  <inkml:trace contextRef="#ctx0" brushRef="#br0" timeOffset="-640.036">5027 3850 8,'31'-2'9,"0"-1"-1,2-2 0,3-1-3,-3 2 0,0-3-2,-2 3-2,-1-3-1,-5 1 0,-2-3 0,-4 3 0,-19 6-1,20-25-1,-15 11-8,-5 14-8</inkml:trace>
  <inkml:trace contextRef="#ctx0" brushRef="#br0" timeOffset="1441.0816">4888 3900 19,'0'0'26,"0"0"1,0 0-2,0 0-16,15-11-8,-1 3 0,0-6-2,5 3 2,1-6-2,5 3 2,2 8 0,0 1-1,-1 3 1,2 4-1,-1 4 1,0 4 1,-6-1 0,6 11 0,-7 0 1,2 7 0,-4-1 0,-3 2-2,-4-4 1,-3 4-1,-3-3 1,-4 1-2,-7-10 1,0-1-2,6-15 2,-18 25-1,18-25 1,-18 20-1,18-20 0,0 0 0,-16 17-1,16-17 1,0 0-1,0 0 1,0 0-1,17 8-1,-3-5 1,0-4 0,4-1 1,0 1 0,1-1-1,-2-3 1,-17 5 0,24-10 0,-24 10 0,17-5-1,-17 5-1,0 0 1,0 0 0,16 20 0,-16-20 0,4 20 1,-4-20 0,2 19 0,-2-19 1,3 17-1,-3-17 1,0 0-1,0 14 0,0-14 0,0 0 1,0 0-2,0 0 1,-17 10 0,17-10 0,-27-4 0,5-3 0,-3-3 0,-3-4 1,-2 2-2,-2-7 2,2-3-1,-3-4 1,2-4-1,3 2-1,-2-3 2,5-2-2,3 1 2,3 1-2,7-1 1,4 1-1,8 5 1,6-2 0,7 6 0,4 2 0,5 3 1,1 3-2,4 4 1,-1 9 1,1 4-1,1 3-1,-1 3-2,4 7-5,-9-4-13,8 1-7,2 1 1,-3-14-1</inkml:trace>
  <inkml:trace contextRef="#ctx0" brushRef="#br1" timeOffset="216388.3763">6101 4189 125,'-11'2'1,"-6"-4"0,0 1-1,0 1 1,0-5-1,1 3 1,0-2 0,1 2 0,-1-3 0,2 2 0,-2 2 0,1-1 0,-3 4-1,0-2 1,-4 1 0,1-1-1,0 3 0,-3 2 0,-1-3 1,2 2-1,-1 4 1,-1-3 0,2 0-1,-2 1 1,-2-5 0,5 4 0,-3 0 1,5-1-1,-2-5 0,3 4 0,2-5 0,3 5 1,0-3-1,14 0 0,-19 0 0,19 0 0,0 0 0,-14-3-1,14 3 1,0 0 0,0 0-1,0 0 0,0 0 1,0 0-1,0 0 0,0 0 0,19-11 0,-19 11 0,17-6 0,-3 5-1,2 1 1,2 0 0,6-3 0,1 3-1,6-2 1,5 2 0,2-3 0,4 1 0,3-2 1,2 0-1,3 0-1,2 1 2,-1-4-1,1 6 0,1 2 1,-14-1-1</inkml:trace>
  <inkml:trace contextRef="#ctx0" brushRef="#br1" timeOffset="216387.3763">6101 4203 168,'-47'-1'0,"1"4"0</inkml:trace>
  <inkml:trace contextRef="#ctx0" brushRef="#br1" timeOffset="216385.3763">5844 4207 168,'-18'-1'0,"-32"0"-1,8 1 2,3-2-2,7-1-1,4-6 1,8 6-1,0-4-2,20 7 0,-25-9-4,25 9-8,-15-2-10,15 2-7,0 0 2,-17 0-1</inkml:trace>
  <inkml:trace contextRef="#ctx0" brushRef="#br2" timeOffset="216383.3763">5310 3598 8,'0'0'11,"0"0"-1,-17-4-1,17 4 1,-22-3-2,22 3-1,-25-3-1,25 3-1,-25-3 0,25 3-2,-21-3 1,21 3-3,-14 0 1,14 0-1,0 0 1,0 0-1,-15-2 0,15 2 0,0 0-1,0 0 1,0 0 0,0 0 0,0 0 1,0 0 0,0 0 0,17-4 1,-17 4 1,0 0 0,0 0-1,0 0 1,0 0-1,0 0-1,0 0 0,0 0 0,0 0-1,0 0 0,0 0-1,17-3 0,-17 3 0,0 0 0,16-13 0,-16 13 0,14-15 0,-14 15 0,15-18 1,-15 18-1,21-18 0,-21 18 1,22-19-1,-22 19 0,22-11 0,-22 11 1,25-14-2,-11 9 1,-14 5 0,22-10-1,-22 10 2,21-8-1,-21 8 0,21-8 0,-21 8 0,15-9 1,-15 9-1,18-8 0,-18 8 1,14-13-1,-14 13 0,14-15 1,-14 15 0,0 0 0,15-17 0,-15 17 1,8-16-1,-8 16 0,3-15 1,-3 15-2,4-21 1,-4 21 0,4-20-1,-4 20 0,2-15 0,-2 15 0,0 0 1,3-16-1,-3 16-1,0 0 1,0 0 0,20-14-1,-20 14 1,24-9-1,-9 1 1,1 3 0,1 1 0,-1 4 0,-2-2 0,-14 2 0,23-2 0,-23 2 0,19 7-1,-19-7 1,0 0 0,19 20 0,-19-20 0,11 22 0,-11-22 0,9 20 0,-9-20 1,10 20-1,-10-20 0,9 19 1,-9-19-2,8 14 1,-8-14 0,8 17 1,-8-17-1,7 14 0,-7-14 0,8 14 0,-8-14 0,0 0 1,11 14-1,-11-14 1,0 0-1,0 0 0,21 3 1,-21-3-1,18 3 1,-18-3 0,28-4-1,-10-3 2,0 6-2,4-2 1,0 0-1,-3-4 1,1 6-1,-1-2 0,-3 3 0,1 1 0,-3 1 0,-14-2 1,25 4-1,-25-4-1,24 4 1,-24-4 0,21 4 0,-21-4 0,21 10-1,-21-10 1,17 10 0,-17-10 0,17 18 0,-17-18 0,17 14 0,-17-14 1,16 10-1,-16-10 0,14 11 0,-14-11 0,0 0 0,19 14 0,-19-14 0,8 19 0,-8-19 0,9 16 0,-9-16 0,13 18 0,-13-18 0,9 17 0,-9-17 0,12 16 0,-12-16 0,10 16 1,-10-16-1,0 0 0,20 9 0,-20-9 1,0 0-1,0 0 1,0 0-1,16 5 0,-16-5 0,0 0 0,0 0 0,0 0 0,0 0 1,-3 14-1,3-14 0,0 0 0,-14 21 1,14-21-1,-8 21 0,8-21 0,-3 15-1,3-15 1,0 24 0,0-24 0,1 21 0,-1-21 0,7 16-1,-7-16 1,0 0 0,0 0 0,4 14 1,-4-14-1,0 0 0,0 0 0,0 0 1,0 0 0,-9 14-1,9-14 1,0 0-1,-17 16 1,17-16-1,-19 12 0,19-12 0,-16 11 0,16-11 0,0 0-1,-14 9 1,14-9 0,0 0-1,0 0 1,11 19 0,-11-19 0,14 8-1,-14-8 1,24 11 0,-7-7 0,-2-2 0,0 1 1,0 0-2,-1-1 1,0 2 0,2 1 0,-16-5 0,5 2 0</inkml:trace>
  <inkml:trace contextRef="#ctx0" brushRef="#br2" timeOffset="216384.3763">5884 4205 160,'-11'-6'0,"-5"1"0,1-5 0,1 7 0,0-3 1,14 6-1,-22-9 0,22 9 0,-16-3 0,16 3 0,0 0 0,-19-7 0,19 7-1,0 0 1,-20 4 0,20-4 0,-17 0 1,17 0-1,-18 6 0,18-6 0,-20 1 0,20-1 0,-14 7 0,14-7 0,0 0 0,-16 4 0,16-4 1,0 0-1,0 0 0,0 0 0,-15-1-1,15 1 2,-14-2-1,14 2-1,-24-6 1,9 1 0,-1 4 0,0-2-1,1-1 1,-3-2 0,4 3 0,14 3 0,-23-6 0,23 6 0,-22-14 0,22 14-1,-16-11 1,16 11 0,0 0 0,-11-19 0,11 19 0,0 0 0,5-20 0,-5 20 0,17-25 0,-17 25-1,27-22 1,-10 5 0,0 0 0,5 0-1,-3-2 1,0 4-1,-2 4 2,-5-3-2,1 0 2,-13 14 0,19-17-1,-19 17 0,3-17 0,-3 17 1,-3-16-1,3 16 0,-8-19 1,8 19-1,-13-22 1,13 22-1,-15-18 0,15 18 0,-14-20 1,14 20-1,-11-22-1,11 22 1,-10-20 0,10 20 1,-9-18-1,9 18 1,-14-14-1,14 14 0,-20-14 0,6 8 0,-1 1 1,-2-5-1,-2 2 0,-1-3 1,-5 5-1,0-4 1,-2 4 0,1 0 0,-1-5 1,-2 3-2,2 5 0,0-5 1,4 2-1,-1 3 0,1-2 0,3 5-1,-2-3-1,8 6-1,-5-11-6,19 8-24,-14 8 0,14-8-1,0 0 1</inkml:trace>
  <inkml:trace contextRef="#ctx0" brushRef="#br3" timeOffset="102900.8856">5821 3819 19,'0'0'24,"0"0"0,14-2 1,-14 2-22,4-16-2,-4 16 0,-7-23 1,7 23 0,-9-28 0,9 28 2,-14-23 1,14 23-1,-19-22 0,19 22 0,-25-17 0,25 17-1,-27-14 0,27 14-1,-26-13 0,26 13-1,-27-9-1,27 9 0,-28-9 1,14 4-1,-2 2 2,1 0-2,1 0 0,0 0 1,14 3-1,-19-2 0,19 2 0,0 0-1,0 0 0,0 0 1,0 0 0,0 0-1,17 14 1,-17-14 1,28 14-1,-11-6 0,2 1 0,0 4 0,-2-3 1,0 3-1,-3-2 0,-3 4 0,-11-15 0,11 27 1,-11-13 0,-4 1 0,4-15 0,-24 22 0,7-11 0,17-11-1,-30 14 1,30-14-1,-25 6 1,25-6-1,-15 0 1,15 0-1,0 0 1,0-17 0,0 17 0,15-23-1,-4 4 0,3 4 1,0-7-1,4 0 1,-1 3-1,-2-2 1,-2 0-1,-4 1 0,-2 6 1,-3-1-1,-4 15 1,-9-21-1,9 21 0,-28-11 0,10 11 1,0 7-1,-1 0-1,-3 4 1,5 2 0,1 2 0,2-1-2,3 2 3,5-1-2,1-1 1,5-14-1,6 24 1,-6-24 0,32 15 0,-3-8 1,3-4-1,8-5 1,6-7-1,5 0 1,3-4-1,-3-4 1,-1-3 0,-6 3 0,-3 1-1,-12 2 1,-5 6 0,-8 0-1,-16 8 1,0 0 0,0 0-1,-15-3-1,-2 10 1,-5-4 0,-1 6 0,-5-1-1,1 4 1,2-4 0,2 3 0,4 8 0,2-4 0,6 4-1,4 0 0,6 2 1,4 1-1,3 0 0,7 1 1,2-1 0,4-2 0,2-1 0,-1 0 0,2-1 1,1-4-1,1 2 0,-1-2 0,2-5 0,0-2-1,2-7 1,-2-2 0,-3-4-1,1 3 2,-6-5-1,-3-1 1,-14 9-1,16-11 2,-16 11-1,0 0-1,-31-10 0,3 12 0,-10 2-1,-9 7 1,-6 7 0,-8 0-1,-5 6 1,2 0-1,5 4 2,4-1-2,8-1 1,10-5-1,8-6-1,6-5 1,23-10 0,-13 15 1,13-15-1,24-3 1,-1-5 0,4-3 0,7-3-1,5 2 2,2-8-1,1-1 1,1 0-1,-7-1 0,-7 2 0,-2 4 2,-8 2-1,-4 2 0,-15 12-1,13-14 1,-13 14-1,-14-13 0,0 8 0,-2 1-1,-3 1 0,-4-2 1,1 3-1,-2-2 1,6 7-1,2 1 1,2 4-1,14-8 0,-9 16 1,9-16-2,14 20 2,1-9-1,7-3 2,3 1-2,5-4 1,-2-5 1,2 1 0,-2-5 0,-3 2-1,-3-3 2,-5 2-2,-3-1 1,-14 4-1,16-3 1,-16 3 0,0 0 0,-5-18 0,5 18-2,-28-23 1,9 4 1,-6-2-2,-5-1 0,1 2 0,-7-4 1,-2-4-2,2 2 2,3 2-1,1 6 1,3 2-1,4 4 0,7 2 0,2 3 0,16 7 0,0 0 0,0 0 0,0 0 0,28 21 0,-3-13 0,8 1 1,8-1 0,2-2 1,3-1-1,-6-5 0,0-1 1,-14-4 0,-1 0 0,-25 5 0,19-17-1,-19 17 1,-17-25 0,-2 10 0,-5-6-1,-5-2 0,-4-2 0,-1-1 0,-1-2 0,2 4 1,-1 2-2,3 4 1,-1 5 0,6 12 0,2-1-1,7 7 1,0 1-1,17-6 0,-16 25 0,18-8 0,7 2 1,5-5-1,5 3 1,8-1 0,2-1 1,3-4-1,0-3 1,0-4 0,-4-5 0,-3-7 0,0 0 0,-8-7 0,-3 2 0,-6-2 0,-8-4 0,-5-3 0,-4 2-1,-7 3 1,-6-3-1,-4 3 0,-7-1 1,-3 4-1,-2 5 0,1 4 0,1 4 0,2 1 0,1 3 0,3 5-1,8-1 1,5 0-1,17-7 1,-14 17-1,14-17 1,14 14 0,8-5-1,7-4 1,4 6 0,8-3 0,4-1 1,5 0-1,-1-3 0,-1 2 1,-2-4 0,-7 0-1,-3-4 1,-10 0 0,-4 1 0,-8-4 0,-14 5 0,0 0 0,0 0 0,0 0 0,-34 6-1,4-6 0,-4 7 2,-7 0-2,-4 3 0,-4 1-2,1 3 2,1-6 0,3 6 0,5-2 0,8-1 0,4-2 2,7-6-2,6-1 1,14-2-1,0 0 1,0 0 0,-14-16-1,14 16 1,-2-31-1,1 14 0,-1-3 0,-1-5 0,0 6 0,1-3-1,1 4 1,1 1-1,0 17 1,6-21-2,-6 21 0,0 0-1,25-11-4,-20-3-16,16 13-10,-3-12-2,4-1 2</inkml:trace>
  <inkml:trace contextRef="#ctx0" brushRef="#br0" timeOffset="4348.2482">6267 2791 15,'0'0'10,"0"0"0,0 0 0,0 0-1,0 0 0,-19 8-2,19-8 0,0 0 1,0 0-3,0 0 1,0 0 0,0 0-1,0 0-1,-11-14-1,11 14 0,0 0 0,0 0-1,0 0-1,-14-10 1,14 10-1,0 0 0,-15-14 0,15 14 0,0 0 0,-18-14 0,18 14 0,0 0-1,-20-18 1,20 18 0,-16-10-1,16 10 1,-15-11 0,15 11-1,-19-9 1,19 9-1,-19-8 1,19 8-1,-20-9 0,20 9 0,-19-9 0,19 9 0,-17-8 1,17 8-1,-16-5 0,16 5 0,-17-8 1,17 8-1,-19-4 1,19 4-1,-18-8 1,18 8 0,-18-9-1,18 9 1,-18-10 0,18 10 0,-18-6 0,18 6 0,-23-5 0,23 5-1,-25-6 1,11 5-1,-2 4 0,-1-3 1,0-2-1,0 2 0,-4 0 1,3 6-1,-3-4 0,1 1 0,0 2 1,1-2-1,-2-2-1,4 4 2,0-3-1,3-1 0,0 1 0,14-2 0,-24 4 0,24-4 0,-15 8 0,15-8 0,-14 13 0,14-13 1,-11 14-1,11-14 0,-7 18 0,7-18 0,-3 21 0,3-21 0,0 23 0,3-9-1,-3-14 1,10 26 1,-4-10-1,2 0 0,-8-16-1,19 24 2,-19-24-1,20 22 0,-20-22 0,17 17 0,-17-17 0,14 7 0,-14-7 1,0 0-1,16 14 0,-16-14 1,0 0-1,0 0 0,16 7 0,-16-7 0,0 0 0,0 0 0,14 11 0,-14-11 0,0 0 0,0 0 0,12 19 0,-12-19 0,6 16 0,-6-16 0,8 17 0,-8-17-1,11 20 2,-11-20 0,10 25-1,-10-25 0,9 22 2,-9-22-2,12 23 1,-12-23 0,13 19-1,-13-19-1,14 12 1,-14-12 0,14 13 1,-14-13-1,0 0 0,14 12 0,-14-12-1,0 0 1,0 0 0,8 14-1,-8-14 0,0 0 1,0 0 0,17 20-1,-17-20 1,13 17 0,-13-17 0,9 18 0,-9-18 0,6 20 0,-6-20 0,0 15 0,0-15 0,-4 18 0,4-18 0,-7 15 0,7-15 0,0 0 0,0 22 0,0-22 0,0 0-1,24 11 1,-10-8 0,3 2 0,2-4 1,3-1-1,-2 2 0,2-4 1,-2 1-1,1-3 1,-2-5-1,-1 3 1,0-2-1,-3 2 0,-15 6 0,24-14 0,-24 14 0,20-13 1,-20 13-1,0 0 0,17-9 0,-17 9 0,0 0 1,19-6-1,-19 6 0,0 0 0,16-8 0,-16 8-1,0 0 1,14-6 0,-14 6 1,0 0-1,15 1 0,-15-1 0,17-4 0,-17 4-1,27 0 1,-13 1 0,3-5-1,2 4 1,-2-2 0,1 5 0,-4 0 0,-14-3 0,25 0 0,-25 0 0,22 3-1,-22-3 1,18 0 0,-18 0 1,21-6-2,-21 6 0,25-3 2,-25 3-1,22-8 0,-22 8 1,20-8-1,-20 8 1,17-14 0,-17 14-2,9-23 2,-9 23-1,2-29 0,-5 10-1,0 0 0,-3 0 1,-2 1-1,-3-2 1,0 2-1,-3-2 1,1 1-1,-1 2 1,-3-3-1,-3 3 1,-2 3 0,0-2 0,0 1-1,0 1 1,-1 4 0,4 0 0,0 2 0,5 0 0,14 8-1,-24-19 1,24 19 0,-15-14 0,15 14 0,-10-14 0,10 14 0,0 0 0,-6-18-1,6 18 1,2-16-1,-2 16 1,3-22 0,-3 22 0,6-26 0,-3 9-1,4 1 2,-3-1-1,1 1 0,-4-4 1,-1 3-1,2-2 0,-4 5 0,2 14-1,-7-23 1,7 23-1,-19-14 0,5 16 0,-3 2 0,-5 6 1,-2 7-1,-7 1 1,-2 3-1,-3 3 1,-1 1-1,-1 2 1,1-1 0,1 1 0,3-7-1,1-1 2,6 1-1,6-3-1,4-1-1,16-16 1,-14 21-2,14-21 0,17 7-3,-1-15-4,20 9-6,-8-15-8,12 7-5,6-4-1</inkml:trace>
  <inkml:trace contextRef="#ctx0" brushRef="#br0" timeOffset="6113.3496">6317 2914 14,'0'0'20,"-22"-5"1,22 5-17,-20-15-4,20 15 1,-22-13-1,8 4 0,14 9 0,-27-16 1,27 16 0,-26-12 1,10 7-1,0 1 1,-1 2 0,-5-3-1,4 8 2,-6-3 0,2 7-1,0-3 1,2 4 1,1-3-2,4 3 1,15-8-1,-19 17-1,19-17 1,1 17 0,-1-17 1,25 12 0,-6-9 0,9 4 1,1-7 0,6 1 0,0-4-1,4 2 0,-1-6-2,-1 4 0,-6-1 0,1 0 0,-7-3-1,-2 2 1,-9-1 0,2 3 1,-16 3 0,11-14 0,-13 0 0,-6 0 0,8 14 0,-25-28-2,8 10 1,-2 0-1,1 1 0,-3-1-1,1 4 1,6 7 0,14 7 0,-22-14-1,22 14 1,-14-3-1,14 3 0,0 0 1,0 0-1,0 0 1,0 0-1,0 0 1,5 14-1,-5-14 1,12 26 1,-6-9-1,-2 3 0,-3-1 0,-6 3 1,1 1-1,-9-4 0,-2 3 1,-4-4 0,-5 0 0,-2-4-1,-2-2 1,-4-4 1,1-4-2,-2-2 1,3-2-1,-1-3 0,1-3 0,5-5 0,4 1-1,2-2-1,3 0 2,4-2 0,2-4-1,2 3 1,5 1 0,3 14 0,-3-20 0,3 20 0,0-14 0,0 14 0,0 0 0,0 0 0,0 0 0,0 0-1,8 21 1,-2-7 0,4 2-1,5 3 1,2 2 0,5 1 0,2-2 0,-2-2 1,0 0-1,-2-2 1,0-2 0,-4-2 0,-2-2-1,-14-10 1,20 20-1,-20-20 0,19 8 0,-19-8 0,17 7-1,-17-7 1,19 4 0,-19-4 0,22-4 0,-22 4 0,27-7 0,-12 0 1,1 0-2,-1-4 0,1 0 1,-2 0-1,0-3 2,-3-3-2,-1-2 1,-3-1-1,-3-2 1,-3 0 1,-2-1-1,-7-2 0,-3 0 0,-5 2 0,-4 1-1,-5 3 1,-3 5 0,-5 0-1,-5 5 1,1 7 0,-2 4 0,-1 9-1,3-2 2,4 8-2,5 4 1,3 0 0,8 6 0,4-1 0,7 1 0,6 1 1,9 0-1,5-5 1,7-3-1,2-2 2,7-3-2,1-7 1,7-2 0,-2-4-1,-2-1 0,2-2 0,-1 2 0,-6-2 0,-1-2 0,-6 3 0,-5 0 0,-17 0 0,24-2 0,-24 2 0,0 0 1,0 0 0,-13 16 0,-1-6 0,-4 1-1,-3 5 1,-4-1-1,-1 4 0,-3-3 0,6-4-1,4 2 0,4-3 0,15-11 1,-21 13-1,21-13 0,0 0 1,0 0 0,27 4 0,-8-8 1,4-3-1,5 3 0,2-6 0,4 3 0,2-1 0,2-2-1,-2 4 1,-3-3-1,-4 3 0,-4-2-1,-3 5 1,-6-5-4,-16 8-7,0 0-10,-19-13-9,-3 10 2,-9 2-2</inkml:trace>
  <inkml:trace contextRef="#ctx0" brushRef="#br0" timeOffset="129356.3987">4775 2889 30,'0'0'30,"0"0"1,-16-17-2,1 14-18,-6-8-9,4-2-1,-3-1 0,-1-1-1,-2-1 1,4 4 1,-4-1 0,4 7 0,-3 0 0,2 4 0,-4 4-1,1 7 0,-1 2-1,2 8 0,2 1-1,-2 5 1,5 3 0,-3 2 1,9 5 1,-2 3-2,5-2 1,7-1 0,1 1 0,5-3-1,4-2 1,7-1-1,-1-10 1,10-6-1,-3-3 1,3-8 0,-1-8-1,1 2 2,-3-9-1,-1-1 0,-5-9 0,-3-1 0,-6-6-1,-3-3 0,-4-2 0,-4-2-1,-2-1 0,-2-2 0,-1 6 0,0 7 0,1 4 1,0 8 0,8 14 0,-8-14 0,8 14 0,-1 19 0,4-4 2,1 7-2,3 6 1,4 3-1,3 3 1,3 1-2,5-6 2,3 2-2,5-6-1,-1-11-1,10-1-4,-14-22-12,14 5-14,-9-11-1,0-5 2</inkml:trace>
  <inkml:trace contextRef="#ctx0" brushRef="#br0" timeOffset="129994.4351">5244 2505 43,'-3'29'34,"-3"8"2,-5 4-3,-3 4-19,-7 6-13,0 12 1,-8 5 0,-3 10 0,-9 2 1,3 8-1,-4-4 1,5 10-1,-3-9 0,4-5-2,7-9-1,1-13-2,12-5-5,-7-30-8,19 4-18,4-27-1,0 0 1,19-33-1</inkml:trace>
  <inkml:trace contextRef="#ctx0" brushRef="#br0" timeOffset="129679.4167">4838 2668 54,'0'0'34,"4"22"-1,-4-22-2,0 0-29,19 9-2,-5 2 0,0 1 0,2 7 0,-1 1 1,4 8 0,-3 4 0,-2 0 0,-2 1-1,2-2 1,-1 3 0,0-4-2,2 1-1,-4-12-9,14 3-20,-8-8-3,7-5 2,-4-14-2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26.006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2696 158 18,'19'-5'27,"-17"-9"-2,-2 14 3,1-21-24,-2-1-3,-4 3 1,-1-3 0,-2 8-1,-5-3 1,13 17 0,-28-23 0,14 20 0,-5 4 0,19-1-1,-29 11 0,29-11 0,-24 24 0,21-9 0,3-15-1,-3 25 1,3-25 0,14 20 1,-14-20 0,30 8 0,-13-13 0,3 1 1,-3-6 0,4 1 0,-1-5-1,0-2 0,-5-4-1,-1 0 0,-7-2 0,3-1 2,-7 1-2,-2 0 1,-7 0 0,-2 5-1,1 2 1,7 15 0,-24-14-1,10 14-1,0 4-1,14-4 1,-20 22-1,12-5 0,3 4 0,4 0 0,5 0 0,4 2-1,5-1 2,5 0-1,3-5 1,4-3 1,1-3 0,4-4 0,-3-4 0,2-1 1,-5-4 0,-4-1-1,-4-3 0,-16 6 0,19-19 0,-19 19 1,-5-29 0,-6 12 0,-3-5-2,-3 3 1,-4-1 0,3 6 0,-6 3-1,2 6-1,2 9 1,1 5-1,3 6 0,2 9-1,3 1 0,4 1 0,3 4 1,9-2 0,3 1 1,8-4-1,4-1 2,8-7-1,6-5 1,2-6-1,0-4 0,2-7 0,-2-7 1,-2-2-1,-4-9 0,-5-1 0,-9-1 0,-2 0 1,-9-3 0,-5 2 2,-3 17-2</inkml:trace>
  <inkml:trace contextRef="#ctx0" brushRef="#br0" timeOffset="-1">3683-8 96,'0'1'2,"17"27"1,8 2 0,-1-12 1,6 4-2,-5-14 2,8-2 0,-12-12 0,6-3-1,-7-16 0,-2 3 1,-8-6-3,-3 5 2</inkml:trace>
  <inkml:trace contextRef="#ctx0" brushRef="#br0" timeOffset="-3">3637-8 132,'4'18'0,"7"2"-1,9-9 2,-1-6-1,5-8 1,-1-3 1,0-10 0,2-3 1,-17 9-2</inkml:trace>
  <inkml:trace contextRef="#ctx0" brushRef="#br0" timeOffset="-5">3590-8 148,'4'4'-1,"15"6"3,4-6-2,4-5 1,1-6 0,-6-3 0</inkml:trace>
  <inkml:trace contextRef="#ctx0" brushRef="#br0" timeOffset="-7">3505-8 158,'0'7'-2,"6"28"1,8-4 0,7-3 1,4-6 0,4-12 1,4-8-1,3-7 1,-1-2 0,-7-11 0,0 1 1,-6-6-1,-3-2 1,-10 2-1,-5 6 0</inkml:trace>
  <inkml:trace contextRef="#ctx0" brushRef="#br0" timeOffset="-9">3606-8 164,'-3'9'-1,"2"13"-2,6 1 1,1-9-3,9 5 0,-15-19-6,41 15-12,-16-15-9,2-4-1,-1-6 1</inkml:trace>
  <inkml:trace contextRef="#ctx0" brushRef="#br0" timeOffset="-10">819 122 15,'-22'-1'11,"22"1"1,-18-8-2,18 8-1,-19-12-2,3 1 0,16 11-1,-34-21-2,14 14 0,-5-1-1,1 3-1,-4 2-1,3 0-1,1 4 0,4-1 0,3 0 1,17 0 0,-24 4 1,24-4 1,0 0 0,0 0 0,0 0 0,0 0 1,22 1-1,2 2 0,2-3-1,10 2 1,5-1-1,4 2-1,5-3 1,5 0 0,-2-4 1,4 1-1,-3-4 1,3 3-1,-7-9 1,3 4 0,-5-3-1,-1 2 0,-4 1-1,-4 1 1,-3-3-1,-2 6 0,-4 2-1,-1 2 1,-2-2-1,-3 1 2,-1 1-2,2 4 0,-2-2-1,1 4 2,-1-2-1,1 2-1,-2 1 2,0 2-2,0-4 1,-1 4-1,-2-2 2,2 1-1,2-4 0,2 0 1,5-3-1,4 0 1,4-2 0,-1-2 0,5-4 0,-2 5 0,-1-3 0,-5 2 0,-1 1-1,-5 2 0,-1-1 0,-4 4 0,4-2 1,-1-2-1,-2 1 0,2-2 0,-2-2 1,2 2 0,-5 0-1,4 1 0,-8-1 0,-1 3 1,-2 0-1,-14 0 0,22 1 0,-22-1 0,0 0 0,15 4 0,-15-4 2,0 0-4,0 0 2,0 0 0,0 0 2,0 0-1,0 0-1,-17 11 0,17-11 1,-20 3-1,6 0 0,-4-3 0,-2 0-1,-3 0 2,-2-2 0,-4 5-2,0-3 1,-1 3 0,0 1 0,-1-1 0,1 1 0,2 1-2,-2 0 2,4-2 0,1 3 1,-2-1-2,2-1 1,0 1 0,0-2 0,2-1 0,1-1 0,-2 1 0,2-4 0,4 2-2,0-3 2,1 5 0,2-5 0,-1 1 0,2-1 0,-2 0 0,2 0 2,-1 0-2,-1-4 0,16 7 1,-25-9-1,25 9 0,-20-8 0,20 8 0,0 0 1,-18-4-1,18 4 0,0 0-1,0 0 1,0 0 0,0 0 0,0 0 0,0 0-1,0 0 1,0 0 0,0 0-2,0 0 2,0 0 0,22 0 0,-6 0-1,1-2 1,5 4 0,1-4 0,7 2 1,1 2-1,4-2 2,-1 0-2,5 1 0,0-1 1,4 3-1,0-3 1,0 0-1,4-1 0,-4-1 1,1 2-1,0 2 0,-6-2 1,1 1-1,-2 1 1,2 1-1,-6 0 0,0 0 1,3 2-1,-5-2 0,7 0 0,-2 0 1,-2-1-1,-1-1 0,-3 1 0,-2 2 0,-2-2 0,4 3 0,-3-1 0,1 3 0,-3 0 0,6-2 0,2 0 0,0-2 0,1 0 0,1-2 0,-4-1 0,0-1 0,1 1 0,-4 0 0,0-2 0,-3 1 0,0-2 0,3 4 0,-1-1 0,-1 0 0,1-3-1,1 3 1,0-1 0,0 1 0,1-4 0,-3-2 2,4 2-2,-2-3 0,2 3 0,-1-3 1,3 1-1,-3-2 1,3 2-2,-3 2 0,1-6 1,-9 6 0</inkml:trace>
  <inkml:trace contextRef="#ctx0" brushRef="#br0" timeOffset="-11">3752-8 176,'-14'4'0,"-27"12"0,-4 2-1,-2 1 1,-1 1-1,-4-1 1,2 0 0,1-1 0,2 0 0,1-11-1,3 1 2,3 0-1,2-5 1,5-1-2,5-1 1,3-4 1,5 3-1,1 2 0,5-6 1,14 4-1,-20-9 0,20 9 1,0 0-2,-18-8 1,18 8 0,0 0 0,0 0-1,0 0 1,0-14-1,0 14 1,0 0 1,22-15-1,-22 15 0,16-11 0,-16 11-1,17-11 1,-17 11 0,0 0 0,16-13 0,-16 13-1,0 0 1,0 0 0,12-15-1,-12 15 1,0 0 0,16-14 0,-16 14-1,25-11 1,-6 5 0,7-2-1,9-1 1,4-4 0,3 4 1,3 1-1,-41 7 1</inkml:trace>
  <inkml:trace contextRef="#ctx0" brushRef="#br0" timeOffset="-13">4498-8 173,'2'1'0,"-2"-1"-1,28 3 1,-13-1 0,3-2 0,0 3 0,0-5 1,0 4-1,1-5 0,5 4 1,-1 2 0,2 1-2,0-1 2,0-3-1,2 3 0,2 1 0,1-4 0,-2 0 0,1-1 1,-3-2 0,-1 0-1,0 0 0,-5 1 1,-4-3 0,0 5-1,-16 0 0,17-4 0,-17 4 0,0 0 0,0 0 0,14-3 0</inkml:trace>
  <inkml:trace contextRef="#ctx0" brushRef="#br0" timeOffset="-14">4313-8 180,'-18'1'0,"-35"4"0,-1-4 0,1-2 0,3 1 0,2 0-1,1-5 1,31 4 0</inkml:trace>
  <inkml:trace contextRef="#ctx0" brushRef="#br0" timeOffset="-17">3950-8 180,'23'3'1,"19"3"-1,-3-3 0,3 2 1,-4-5-1,1 3 0,0-2 1,3 4-1,-4 1 0,1-4 0,0-2 0,2-2-1,1 7 1,-3-5-1,2-3 1,-4-2 1,2 0-1,-3 2 1,3 8-1,-7 1-1,-3-3 1,6 4 1,-7 3-1,2 0-1,1-1 1,-3 0 0,-1-4 0,2-2 0,-1 2 0,-1 1 0,0-3 1,-2-1-1,-3 1 1,1-1-1,2-4-1,-2 4 1,2-6 1,1 4-1,0-1 0,2-1 0,0 2 1,2 0-1,0 2 1,3-4-1,1 2 0,-1-8 0,3 5 0,1-3 0,-2 0 0,2-3 1,-1-2-1,-1 1 1,-2-2-1,-4 10 1,0-1 0,-4 2 0,1-1-1,-2 7 1,-3-2-1,3-2 0,-2 7 0,1-6 1,1-4-2,-1 7 1,-1-7 0,2-2 1,-3 2-1,-2 2 0,2-3 0,-3 0 0,1 1 0,0-4 0,0 0 0,-2 3-1,0 1 1,0-1 0,-1 2 1,3-1-1,-5-1 0,3 1 0,-3 4 1,-14-2-1,27 1-1,-27-1 2,23 2-2,-23-2 1,20-3 0,-20 3 0,15-2 0,-15 2 0,0 0 0,0 0 0,14-11 0,-14 11 0,0 0 1,0 0-1,0 0-1,0 0 1,0 0 0,0 0 0,0 0 1,0 0-2,-22-7 1,22 7 0,-30-13 1,11 7-2,-6-2 1,-1 3 0,-7 1 0,8 1 1</inkml:trace>
  <inkml:trace contextRef="#ctx0" brushRef="#br0" timeOffset="-18">5936-40 194,'-68'3'0,"1"1"0,-3 2-1,1-3 1,57-2 0</inkml:trace>
  <inkml:trace contextRef="#ctx0" brushRef="#br0" timeOffset="-20">5386-8 191,'-14'1'0,"-53"1"0,1 4 0,5 0 0,-1-3 0,7-1 0,4-1-1,1-2 2,7-1-1,6 2 0,10 3 0,2-9 0,11 6 0,14 0 0,-14-5 0,14 5 0,0 0-1,0 0 1,27-7 0,-9 5 2,-11 1-2</inkml:trace>
  <inkml:trace contextRef="#ctx0" brushRef="#br0" timeOffset="-22">6298-72 194,'10'3'0,"9"-2"0,-2 6 0,0-4 0,0 3 0,-17-6-1,25 3 2,-25-3-1,16 0 0,-16 0-1,0 0 1,0 0 0,0 0 0,0 0 1,0 0-1,0 0 0,0 0 0,0 0 0,0 0 0,0 0 0,0 0 0,0 0 0,-14-17 0,14 17 0,-32-11 0,17 7 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21.149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2983-79 176,'-7'0'0,"-26"7"-1,2 4-1,1 4 1,1 4 0,7 1 0,1-1-2,9 3 2,4-7-1,7 2 1,1-17-3,15 17-4,-15-17-11,33-6-15,-9-3 0,7-4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25.971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4401-8 126,'-3'20'0,"6"14"0,3-3 0,8-1-1,4-10 3,10-1-1,-2-12 1,10-5 0,-3-11 0,2-5 0,-1-5 1,-1-3-2,-7-4 1,0-2 1,-11-2-2,-10 15 1</inkml:trace>
  <inkml:trace contextRef="#ctx0" brushRef="#br0" timeOffset="-1">4377-8 149,'1'10'-1,"11"15"0,5-4 2,12 0-1,0-10 1,9-1 0,-2-12 1,1-6-1,2-4 1,-3-4 0,-4-2 0,-4-3 0,-10 0-1</inkml:trace>
  <inkml:trace contextRef="#ctx0" brushRef="#br0" timeOffset="-3">4407-8 158,'4'7'-1,"16"14"1,11-9-2,4-1 3,2-10-2,4-10 2,-1-2 1,-2-6-2,-13 2 2</inkml:trace>
  <inkml:trace contextRef="#ctx0" brushRef="#br0" timeOffset="-6">5455-8 140,'52'1'2,"-46"-2"0</inkml:trace>
  <inkml:trace contextRef="#ctx0" brushRef="#br0" timeOffset="-7">5647-38 147,'5'-2'2</inkml:trace>
  <inkml:trace contextRef="#ctx0" brushRef="#br0" timeOffset="-9">5053-8 151,'0'18'-1,"11"7"1,11-3 0,8-5 0,6-8 1,8-7-1,4-11 1,2-4 1,-1-4-1,-2-2 1,-7-1-1,-16 5 1</inkml:trace>
  <inkml:trace contextRef="#ctx0" brushRef="#br0" timeOffset="-11">5250-8 158,'10'14'0,"10"1"0,4-4 0,2 0 0,-1-8 1,0-1 0,-4-9 0,-4 0 1,-17 7-1,20-18 0,-20 18 0,6-24 0</inkml:trace>
  <inkml:trace contextRef="#ctx0" brushRef="#br0" timeOffset="-13">5275-8 157,'8'17'-7,"-8"-17"-8,25 34-19,-4-15-1,5-9 1</inkml:trace>
  <inkml:trace contextRef="#ctx0" brushRef="#br0" timeOffset="-16">6450-10 0,'-31'-22'24,"31"22"-3,-35-17-9,14 5-4,-5 8-2,-2-3-3</inkml:trace>
  <inkml:trace contextRef="#ctx0" brushRef="#br0" timeOffset="-15">6233-72 87,'-22'1'3,"8"3"0</inkml:trace>
  <inkml:trace contextRef="#ctx0" brushRef="#br0" timeOffset="-17">6166-40 102,'1'7'3,"2"7"0,11 4 0,3 1 0,12 4 0,-1-6 0,9 1-1,1-8 0,7-2-1,-4-5 1,1 1 0,-6-12-1,-5 1 1,-4-2 0,-4-3-1,-7-4 0,-10 2 1,-4-6-2,-8-3 1,-7-1-2,-4-1 2,-7-1-2,-5 6 1,27 19-1</inkml:trace>
  <inkml:trace contextRef="#ctx0" brushRef="#br0" timeOffset="-19">6278-72 131,'-2'6'-1,"-4"13"-2,9 4 3,10-3-1,-1-1 1,15-4 0,0-2 0,9-5 0,-2-7 2,5-2-1,-6-7 0,-2 0-1,-1-11 1,-7 4 1,-4-8-1,-8 1 1,-6-6-2,-10 4 2,3 16-1</inkml:trace>
  <inkml:trace contextRef="#ctx0" brushRef="#br0" timeOffset="-21">6352-101 154,'12'-3'1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3:14.436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DEDBCF82-04E2-4009-AF32-DB4CE619D05A}" emma:medium="tactile" emma:mode="ink">
          <msink:context xmlns:msink="http://schemas.microsoft.com/ink/2010/main" type="writingRegion" rotatedBoundingBox="2855,9029 9730,8885 9835,13903 2960,14047"/>
        </emma:interpretation>
      </emma:emma>
    </inkml:annotationXML>
    <inkml:traceGroup>
      <inkml:annotationXML>
        <emma:emma xmlns:emma="http://www.w3.org/2003/04/emma" version="1.0">
          <emma:interpretation id="{B3E35E0D-08B4-4260-B61F-3F0E27A8A549}" emma:medium="tactile" emma:mode="ink">
            <msink:context xmlns:msink="http://schemas.microsoft.com/ink/2010/main" type="paragraph" rotatedBoundingBox="3186,9022 9571,8888 9633,11838 3248,1197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AED0134-8E63-46FF-90DB-1030DCECAF41}" emma:medium="tactile" emma:mode="ink">
              <msink:context xmlns:msink="http://schemas.microsoft.com/ink/2010/main" type="line" rotatedBoundingBox="3461,9016 9571,8888 9582,9398 3472,9526"/>
            </emma:interpretation>
          </emma:emma>
        </inkml:annotationXML>
        <inkml:traceGroup>
          <inkml:annotationXML>
            <emma:emma xmlns:emma="http://www.w3.org/2003/04/emma" version="1.0">
              <emma:interpretation id="{E0C1F1CF-9C36-4800-96B1-75F764118E52}" emma:medium="tactile" emma:mode="ink">
                <msink:context xmlns:msink="http://schemas.microsoft.com/ink/2010/main" type="inkWord" rotatedBoundingBox="3461,9016 9571,8888 9582,9398 3472,9526"/>
              </emma:interpretation>
              <emma:one-of disjunction-type="recognition" id="oneOf0">
                <emma:interpretation id="interp0" emma:lang="en-US" emma:confidence="0.5">
                  <emma:literal>do-rondo-Oyo-Eason</emma:literal>
                </emma:interpretation>
                <emma:interpretation id="interp1" emma:lang="en-US" emma:confidence="0">
                  <emma:literal>do-rondo-Oyo-Eason.</emma:literal>
                </emma:interpretation>
                <emma:interpretation id="interp2" emma:lang="en-US" emma:confidence="0">
                  <emma:literal>do-rondo-OEO-Eason</emma:literal>
                </emma:interpretation>
                <emma:interpretation id="interp3" emma:lang="en-US" emma:confidence="0">
                  <emma:literal>do-rondo-OEO-Eason.</emma:literal>
                </emma:interpretation>
                <emma:interpretation id="interp4" emma:lang="en-US" emma:confidence="0">
                  <emma:literal>do-rondo-Oyo-Eaton</emma:literal>
                </emma:interpretation>
              </emma:one-of>
            </emma:emma>
          </inkml:annotationXML>
          <inkml:trace contextRef="#ctx0" brushRef="#br0">801 55 14,'-14'7'10,"-1"-4"0,15-3-2,-17 15-3,17-15-2,-3 21-1,3-21 1,19 20 0,-5-12 2,5-1 0,3-4 1,1-1-1,-3-5 1,1 0-1,-6-7-1,-1 4-1,-14 6 0,10-20-1,-10 20 0,-19-23-1,-1 9 1,-4 4 0,-4-2-1,-2 2 1,-2 1-1,3 4 0,0 1-1,5 4 1,2 3 0,7 3-1,1 2 0,14-8 0,-16 26 0,14-12 1,7 7-1,4-3 0,4 1 0,4-3 0,4-4 1,5-1 1,1-5-1,2-4 1,-2-9 1,4-3 0,-6-11 0,0 3-1,-6-12 2,-5 2-1,-9-5 0,-2 2 0,-12-2-2,-4 5 2,-9 4-1,0 2 0,-6 8-2,2 4 0,-1 6 0,4 5 1,1 6-1,3 3 0,5 4-1,3 7-1,6-1 1,7 3 0,6 5 0,2-1-2,8-2 3,0-2-2,6-4 2,1-4 1,-2-2-1,-1-7 1,-3-6-1,-3 2 1,-16-2-1,23-11 1,-23 11 0,2-21-1,-9 6 1,7 15-1,-26-28 0,10 12 1,-3 7-1,1 3-1,-3 6 1,3 4 0,-3 10 1,7 3-1,2 8 0,2 3 1,4 4-1,6-3 0,6 2 0,4-3-1,5-7 1,4-11-1,8-3-1,-2-14-3,11 3-7,-14-18-12,6-5-9,-2-5 3,-2-7-2</inkml:trace>
          <inkml:trace contextRef="#ctx0" brushRef="#br0" timeOffset="932.0534">1350-85 23,'0'0'24,"-25"6"2,25-6-2,-18 10-21,18-10-3,-22 9 0,22-9-1,-17 19-1,17-19 1,-1 28 0,5-11 2,12 0 1,1 0 0,8 0 1,2-1 1,6-4 0,-7-7 0,7-2-1,-8-8 1,3 1-1,-7-6 0,-3-2-1,-5-5-2,-4 0 1,-6 0-1,-4-2 1,-9-1 0,-5-1 0,-5 3 0,-4-1 0,-3 5 0,-2 3 0,2 7 0,1 2-1,2 7-1,4 4 1,7 7-1,2 4-1,8 2 1,6 1-1,4-1 1,8-2-1,2-1 1,10-5 0,-4-5 2,7-4 0,-3-7 0,-4-1 0,-1-5 1,-3-1 0,-8-5 0,-3 0 0,-10-5-1,-3 1 2,-7-1-2,-4-3 1,-6 0-1,-1 2 0,-4 3 0,-1 3 0,3 1-1,0 9 0,3 2 0,2 10 0,4 6 0,4 3 0,4 5 0,2 3-3,3 0 3,4 0-3,7-4 1,3-7-3,6 2-2,-3-14-13,6-4-12,7-9 2,-2-14 1</inkml:trace>
          <inkml:trace contextRef="#ctx0" brushRef="#br0" timeOffset="2463.1407">2068-33 13,'-5'15'9,"0"2"-2,0-1 0,5-2 1,0-14 0,5 15-2,-5-15-1,14 2 0,-14-2 1,21-16 1,-12 2-1,-9 14-1,19-29-1,-8 12 0,-8 0-1,1-5 0,-7 3-2,-1 0 1,-7 2 0,11 17 0,-30-21-1,8 16 0,0 8-1,-1 5 0,1 3 0,1 4 0,6 4-1,1 4 0,6-3 0,3 1 0,8-6 0,5 2 0,-8-17 2,31 25-1,-12-18 2,8-6 1,-5-4-1,4 3 1,-2-11 0,-1 5 0,-4-8-1,-2 3 0,-6-6 0,-5 3 0,-6 14-1,-1-28 1,1 28-1,-20-25 1,2 17-1,1 0 0,-3 8 0,-1 2-2,3 3 2,-1 5-1,5 3-1,1 6-1,4 1 1,6 3 0,6 1 0,6-3 0,7 0 1,9-4-1,2-6 2,7-4 1,0-4 0,2-6 0,0-4 0,-3-4 0,-6-6 0,-2-1 0,-8 1-1,-6-3 0,-8-3-1,-8 1 2,-9 2-1,-6 3 0,-5 1 0,-6 5 0,-2 6-1,-2 4 1,1 9-1,7 3 0,4 3-1,3 3-1,6 4 1,6 3 0,8-2 0,8 1-1,6-3 1,6 2 0,5-3 1,6-7 1,5-4-1,0-5 0,0-4 1,-3-4 0,-3-6 0,-7-2 0,-4-2 1,-2-1-1,-12-4 0,-5-2 2,-6 2-2,-7-3 1,-7 2-1,-2 3 1,-6 2-1,-5 5 1,0 5-2,0 11 0,0 1 0,5 5 0,5 3-2,2 3 0,6 2 1,4-2 0,6-2 0,5-15-1,2 22 0,-2-22-3,18 17-5,-18-17-21,27-7-2,-8-9 1,3-4 0</inkml:trace>
        </inkml:traceGroup>
      </inkml:traceGroup>
      <inkml:traceGroup>
        <inkml:annotationXML>
          <emma:emma xmlns:emma="http://www.w3.org/2003/04/emma" version="1.0">
            <emma:interpretation id="{D58F15A7-476A-4055-ADEF-AED0C3C87A2E}" emma:medium="tactile" emma:mode="ink">
              <msink:context xmlns:msink="http://schemas.microsoft.com/ink/2010/main" type="line" rotatedBoundingBox="2675,11502 4272,8974 5447,9717 3849,12244"/>
            </emma:interpretation>
          </emma:emma>
        </inkml:annotationXML>
        <inkml:traceGroup>
          <inkml:annotationXML>
            <emma:emma xmlns:emma="http://www.w3.org/2003/04/emma" version="1.0">
              <emma:interpretation id="{D3EE4510-2554-4A65-ADFE-C6C18DB9C58D}" emma:medium="tactile" emma:mode="ink">
                <msink:context xmlns:msink="http://schemas.microsoft.com/ink/2010/main" type="inkWord" rotatedBoundingBox="2675,11502 4272,8974 5447,9717 3849,12244"/>
              </emma:interpretation>
              <emma:one-of disjunction-type="recognition" id="oneOf1">
                <emma:interpretation id="interp5" emma:lang="en-US" emma:confidence="0.5">
                  <emma:literal>op.-dagga*</emma:literal>
                </emma:interpretation>
                <emma:interpretation id="interp6" emma:lang="en-US" emma:confidence="0">
                  <emma:literal>ops-dagga*</emma:literal>
                </emma:interpretation>
                <emma:interpretation id="interp7" emma:lang="en-US" emma:confidence="0">
                  <emma:literal>op.-gaga*</emma:literal>
                </emma:interpretation>
                <emma:interpretation id="interp8" emma:lang="en-US" emma:confidence="0">
                  <emma:literal>op.-raga*</emma:literal>
                </emma:interpretation>
                <emma:interpretation id="interp9" emma:lang="en-US" emma:confidence="0">
                  <emma:literal>op.-agar*</emma:literal>
                </emma:interpretation>
              </emma:one-of>
            </emma:emma>
          </inkml:annotationXML>
          <inkml:trace contextRef="#ctx0" brushRef="#br1" timeOffset="44684.5558">1559 97 5,'-11'-14'8,"11"14"1,0 0 1,0 0-1,0 0 0,0 0-1,0 0-2,0 0 0,0 0-2,0 0-1,0 0-1,0 0-2,0 0 1,0 0-2,0 0 1,0 0 0,0 0 1,0 0-1,0 0 1,0 0 0,0 0 2,0 0-2,-14-9 1,14 9-1,0 0 0,0 0-1,0 0 1,0 0-1,0 0 0,0 0 0,0 0 0,0 0 0,0 0-1,0 0 1,0 0 0,0 0 0,0 0 0,0 0 0,0 0 1,0 0-1,0 0 2,0 0 0,0 0 0,0 0 0,0 0-1,-17-2 1,17 2 0,0 0-1,-16 4 0,16-4-1,0 0 0,0 0 1,-14 6 1,14-6 0,0 0-1,0 0 1,0 0 0,0 0 0,0 0-1,0 0 1,0 0-1,-19-2 0,19 2-1,0 0 0,-20 3 0,20-3 1,-16 3-1,16-3 0,0 0-1,-18 5 1,18-5 0,-14 3 0,14-3 1,-16 8-2,16-8 1,-19 9 0,19-9 0,-15 8 0,15-8 0,-14 6 0,14-6-1,0 0 1,-15 8 0,15-8-1,0 0 1,-15 13 0,15-13 0,0 0 0,-21 15 1,21-15-1,-18 11 0,18-11 1,-21 9-1,21-9-1,-25 14 2,25-14-1,-22 16 0,22-16 0,-21 17 0,21-17 0,-25 19 1,10-11-2,15-8 1,-23 15 0,23-15 0,-22 13 0,22-13-1,-17 12 1,17-12 0,-11 14 0,11-14-1,0 0 1,-8 20 0,8-20-1,0 16 0,0-16 1,5 19 0,-5-19-1,9 17 1,-9-17 0,8 15 0,-8-15 0,8 19 0,-8-19 0,0 0 0,12 22-1,-12-22 2,10 22-2,-10-22 1,11 17 0,-11-17 0,12 18 0,-12-18-1,0 0 2,19 18-1,-19-18 0,16 6 0,-16-6 0,14 4 0,-14-4 0,15 5 1,-15-5-1,0 0 0,14 8 1,-14-8-1,0 0 0,0 0 0,10 14 0,-10-14 0,0 0 0,9 17 0,-9-17 0,10 17 0,-10-17 0,10 19 0,-10-19 0,13 15 0,-13-15 0,13 18 0,-13-18 0,9 17 0,-9-17 0,9 15 0,-9-15 0,5 19 1,-5-19-1,5 17 0,-5-17 0,3 17 0,-3-17 0,1 16 1,-1-16-2,2 15 2,-2-15-1,0 14 0,0-14 0,0 0 0,-2 19 0,2-19 0,0 0 1,-3 20-1,3-20 0,-9 16 0,9-16 0,-11 19 0,11-19 0,-13 24 0,13-24 0,-11 28 0,8-14 0,0 5 1,2 0-1,5 3 0,-1-5-1,4 0 1,-1 5-1,5-2 3,-2-1-3,5-5 1,4 0 1,-18-14-1,31 21 1,-14-13-1,3-2 0,-2-6 1,2 0 0,-4-1 0,-2 1 0,-14 0 1,23-8 0,-23 8 0,14-9 1,-14 9-1,0 0-1,5-24 1,-5 9-1,0 15-1,-3-27-1,0 7 1,-1 1 0,1 1-1,-1-4 1,1 3 0,1 5 1,0-8-2,2 5 2,4 2-1,0-2-1,2 0 1,2 1-1,2 2 1,-2 0-1,-8 14 1,18-19-1,-18 19 1,16-12 0,-16 12-1,0 0 1,20-11-1,-20 11 1,19-5-1,-19 5 1,23-1 0,-8 1 0,-1 0 0,1-2 0,4 4 0,-3-1 1,-1 1-1,6-4 0,-3 2 0,3-1 0,-1-1 0,-1 2 0,0 2 0,-4-5 0,2 3 0,-17 0 0,26-2-1,-26 2 1,17 3 0,-17-3 0,15 3-1,-15-3 1,16 6 0,-16-6 0,17 10 0,-17-10 0,24 12 1,-24-12-2,23 13 1,-9-6 0,-14-7 0,27 11 1,-13-6-1,0-2 0,-14-3 0,25 6 0,-25-6 0,22 10 0,-22-10 0,17 3 0,-17-3 0,14 6 0,-14-6 0,14 6 0,-14-6-1,17 2 1,-17-2 0,18 0 0,-18 0 1,20-5-1,-20 5 1,19-8-1,-19 8 1,14-10 0,-14 10-1,9-15 1,-9 15 0,5-14 0,-5 14-1,1-21 1,-1 21 0,-3-27-1,3 27 0,-3-26 0,0 9 0,0 1 0,0 2 0,1 0 0,2 14 0,-4-25 0,4 25 0,-7-25 0,7 25 0,-6-23 0,6 23 0,-6-27 0,0 13 0,6 14 1,-13-26-1,13 26 0,-16-20 0,16 20 0,-17-14 0,17 14 1,-15-13-1,15 13 0,-15-8 0,15 8 0,0 0 0,-10-15-1,10 15 1,0 0-1,0 0 1,0 0-1,0 0 1,0 0 0,4-14-1,-4 14 0,0 0 1,0 0 0,19-19 0,-19 19 0,12-17-1,-12 17 2,11-19-1,-11 19 0,13-20 0,-13 20 1,12-20-1,-12 20 0,10-19 0,-10 19 0,9-14 0,-9 14 1,0 0 0,0 0-1,0 0 0,0 0 1,0 0-1,6-14 1,-6 14-1,0 0 0,0 0 0,0 0-1,0 0 0,-12-14-1,12 14-1,0 0-1,0 0 0,-23-8-2,23 8-1,-26-1-1,26 1-5,-35 9-9,11-3-5,4 5 0</inkml:trace>
          <inkml:trace contextRef="#ctx0" brushRef="#br1" timeOffset="51121.9236">1933 406 16,'-27'-11'12,"27"11"1,-26-6-1,12 2-3,14 4-1,-25-7-4,25 7 0,-28 0-1,12 1-1,0-1 1,1 5-2,1-4-1,-1 7 0,15-8-1,-20 17 0,20-17-1,-3 21 1,3-21 0,9 21 1,1-7-1,4-3 1,2 0 0,2-5 0,3 1 1,-1-3-1,3-2 1,2 3-1,0-5 1,2 0 1,-3-2-1,-1 2 0,-4-3 2,0 1 1,-19 2-1,26-4 2,-26 4-1,0 0 0,11-17 0,-11 17-2,0 0 0,-6-21 0,6 21-2,-16-26 0,5 10 0,-3-2 0,-2 0 0,-4 0 1,0 1-1,-4 3 0,-2 3-1,-2 3 1,-1 5 0,1 3-1,-1 4 0,-1 3 0,2 5 0,-2 1 0,5 4 1,-2 3-1,1-4 0,4 4 1,2-3 0,1-2-1,5 1 1,14-16 0,-21 20-1,21-20 1,-7 14-1,7-14 1,0 0 0,0 0 2,0 0-1,0 0 0,0 0 1,15-11-1,-15 11 1,10-18-1,-10 18 0,7-16 0,-7 16 0,0-28-1,-3 14 1,0-1-1,-3 1 1,0-4-1,-4 0 0,2 2 0,-3-1 0,1 3 0,-3 0 0,13 14 0,-27-22-1,13 16 0,0 1 0,14 5 0,-23-3 0,23 3 0,-16 11-1,16-11 2,-8 20-1,11-6 0,7 3 0,2 2 1,6 3 0,3-5 0,6-3 0,7 2 0,2-5 0,0-5 1,2 0 1,-2-8-2,-3-4 2,-5 0-1,-5-2 1,-2-1 0,-10-8 0,-11 17 0,9-30-1,-12 15 1,-8-3 0,-3 6-1,-6-2-1,-5 0 1,-5 5-1,-1 1 0,-2 3 0,1 7-1,1 1 1,5 0-1,2 11 1,4-2-2,4 7 1,4 0 0,5 1 0,4 3 1,6 1-1,4-1 0,4-4 0,3-1 1,4-2 0,1-2 0,2-1 0,0-9 0,1 1 1,-1-7-1,-3-1 1,-2 3 0,-16 0 0,25-18 0,-25 18 0,14-22 0,-14 5 0,0 3 0,0 14 0,-15-30-1,0 19 1,-2-3-1,-3 5-1,0 4 1,-4 8-1,-2 2 1,2 4-2,-1 5 1,5 2 0,-5 7 1,7 0-1,-2 6 1,8 0-1,-1 2 1,7-1-1,3 3 1,1-1 0,8 1 0,-1-2 0,6 0 0,-2-3 0,6-3 0,-3 2 0,2-4 0,-1-3 0,1-3 0,-3-3 0,-11-14 0,18 17 0,-18-17 1,0 0 0,0 0 0,14 8-1,-14-8 1,0 0 0,-1-17 0,1 17-1,-8-25 0,3 5 0,1 1 0,-4 1 0,2-1 0,-1 0-1,1 5 1,6 14 0,-12-23 0,12 23-1,0 0 0,0 0 0,-18 5 0,18-5 0,-3 24 0,5-6 0,-2 2-1,5 0 2,-1 2 0,2 4 0,-1-4-2,3 1 4,-3-4-4,1 1 3,-1-2-2,1-1 2,-6-17-2,8 17 2,-8-17 0,0 0-1,12 17 2,-12-17 1,0 0-2,5-20 1,-5 20 2,3-28-3,0 6 2,-1-8-3,2 4 2,-2-10-3,4 2 2,-1-1 0,3-2-2,0-2 1,-1-3 0,1 2 0,-2 2-1,2 4 2,-1 0-2,-3 3 1,1 3 0,-2 4-1,0 9 1,-3 15-1,3-22 1,-3 22-1,0 0 0,0 0 0,0 0 0,14-2-1,-14 2 2,16 19-1,-16-19 0,20 30 1,-9-12 0,2 3 0,-4 0 0,2 6 0,0-4 0,0 2 0,0-3 0,0-3 0,0-1 0,-11-18 0,23 25 0,-23-25 0,19 13 1,-19-13 0,16 3-1,-16-3 1,11-14 1,-8 0-2,0-3 1,-1-7-1,-1-2 0,-1-4 1,0 5-1,-1-3-1,-3 3 1,0 2 0,1 1 0,-1 8 0,4 14 0,-6-17-2,6 17 1,0 0-1,0 0 1,0 0-1,0 28 1,6-5 0,-1 2 0,8 5 0,-1-1 1,7 0 0,1-6 0,4-3 0,1 0 1,0-12-1,1-3 1,-1-10 0,0-1 0,-4-8 1,1-5 0,-7-6-1,1-4 0,-7-2 0,-1-2-1,-6-5 1,-2 3-1,-8 0 1,-1 3-2,-4 5 1,-6 1 0,0 4 0,-6 5 0,2 8-1,-5 2 1,3 7-2,-3 5 1,1 6 0,0 6 0,4 3 0,3 2 0,2 3 0,6 1 0,4 4 1,5-4-1,8 1 1,1-7 0,10 0-1,2-4 2,6-5-1,1-6 0,3-4 1,0-1 0,-3-8-1,2-1 1,-8-7 0,-2 6 0,-6-4 0,-11 14-1,6-32 1,-12 14-1,-5-1 0,-11 3 1,-3-1-1,-6 0 0,-5 3-1,-7 2 1,-2 4 0,-2 3 0,2 2-1,2 3 1,4 8-1,5-2 0,4 5 1,7 0-1,6 5 0,4-1 0,7 4 0,4 1 0,7-1 0,3-1 0,7 0 1,6 0 0,7-5 0,3-4 0,7 0 0,1-7 1,1-7 0,4 2 0,-5-8 0,0-3 0,-4-4 0,-5-1 0,-8-5 0,-4 3 0,-8-1 0,-7-1 0,-9-2-1,-7 4 0,-6 4 0,-7 5-1,-4 4 1,-6 2-1,-2 9 0,-2 3 0,4 8 0,0 2 0,6 5 0,2 0 1,9 2-1,7 2 0,9-2 0,4-4 0,8 0 0,6-2 1,6-2 0,4-1 0,2-3 0,4-4 1,1-1 0,2 0 0,-4-4 0,-1-2 0,-5-4 0,-2 3 0,-7-4 1,-15 5-1,18-12 1,-18 12-1,-10-16-1,-5 12 1,-9-9-1,-6 4 0,-5-1 0,-6-1-1,-3 2 1,-3-6-1,5 7 1,0-6 0,4 6 0,7-4 0,4 1-1,7 3 0,20 8 0,-24-11-1,24 11 1,0 0-1,19-16 1,5 7 0,9-3-1,4-1 1,10-2 2,3 1-1,5 0 0,-4 1 0,-1 2 0,-7 3 0,-6 7 1,-2-1-2,-9 5 1,-4 1-1,-6 2 1,-16-6-1,20 18 1,-15-4 0,-5-14 0,-5 27 1,-3-10-1,-3-1 1,-4-2-1,-3 3 1,-7 0 0,2 3-1,-8-6 0,3 5 1,-7-2-1,-1-1 0,-1 4 0,-1-3 0,2 3 0,0-6 1,3 6-1,2-6 0,3 0 0,6 2 0,3-7 0,2 1 1,17-10 0,-23 12 0,23-12 0,-19 2 1,19-2-1,-16-13 0,7-2-1,4-2 1,-3-7 0,2 5-1,0-5 1,-1 0-1,1-1 1,3 3-1,-2 7 0,5 15 0,-4-23 0,4 23-1,1-19 1,-1 19-1,14-3 0,-14 3 0,24 11 0,-24-11 1,28 28 0,-14-11 0,-1 6 1,-3 4-1,-3 2 0,-3 2 1,-2 2-1,-2-2 1,-3-3-1,0 0 1,0-6-1,-1-3 0,1-5 1,3-14-1,-4 14 1,4-14-1,0 0 1,0 0 0,14-13 0,-14 13 0,19-25 0,-19 25 0,23-28 1,-12 11-1,-3-1 1,-2-1-1,-6-3 1,-2 0-2,-4 2 2,-2 3-2,-4-5 0,-5 2 0,1 0 1,-3-1-2,-1 3 2,1-1-1,-1 2 0,1-6 0,0 4 0,4 0-1,1 0 1,-1 4 0,1 6 1,14 9-1,-14-18 0,14 18-1,0 0 1,-15-12 0,15 12 0,0 0 0,0 0-1,0 0 1,0 0 0,0 0 0,1-14 0,-1 14 0,0 0 0,0 0-1,0 0 0,0 0 0,0 0 0,24-16 0,-4 15 0,5-2 0,8-3 1,4-1-1,7 0 2,5-1-2,-1 1 2,-1 1-1,0 3 0,-3 0 0,-3 6 0,-4 2 1,-6 3-1,-1 1 0,-5 3-1,-1 1 1,-3 4 0,-2-3 0,-2 2 0,-1-2 0,0 0-1,-16-14 1,23 23 0,-23-23 0,20 22 0,-20-22 1,19 20-2,-19-20 1,19 20 0,-19-20 0,17 19 1,-17-19-1,21 20 0,-21-20 0,18 20 0,-18-20 0,18 22 0,-18-22 0,17 28 1,-17-28-2,12 27 1,-7-13 0,0 0 0,-5-14 0,7 25 0,-7-25 1,8 18-2,-8-18 1,7 17 0,-7-17 0,6 14 0,-6-14 0,0 0 0,8 21 0,-8-21 0,6 14 0,-6-14 0,0 0 0,8 15 0,-8-15 0,0 0 0,0 0 0,6 16 1,-6-16 0,0 0-1,0 0 1,0 0 0,0 0 0,-9 14 0,9-14-1,0 0 1,-22-2-1,22 2 0,-30 3 0,13-1 0,-4-2 0,0 3 0,-1 0 0,-2 2 0,4-2 0,-1 0 0,4 0 0,3-1-1,14-2 1,-20 3-1,20-3 1,0 0 0,0 0-1,0 0 0,0 0 1,0 0 0,0 0-1,0 0 1,22-8 0,-22 8 1,23-14-1,-23 14 1,21-20 0,-21 20 0,9-25 0,-12 6 0,-2 1 0,-6-4-1,-3 2 0,-5-1 0,-4 4-1,-2 2 1,-5 2 0,-3 8-1,2 2 1,-2 10 0,0 2-1,0 6 0,4 0 1,-1 5-1,3 2 0,6 1 1,-3 2-1,5-2 1,2-4 0,1 1 1,2-3-1,14-17-1,-23 22 2,23-22-1,-24 14 1,24-14-1,-23 2 1,9-9 0,0 1 0,-3-2 0,-1-1-1,-2-3 1,-3-1-1,-2 1 1,0-2-1,-2 3 0,2 1 0,3 4 0,0 0-1,5 4 1,17 2-1,-22 5 1,22-5-1,-6 17 0,6-17 0,5 24 0,1-9 1,5 1-1,1 2 0,5-2 0,2 1 1,2 0 0,-1-1 0,-1 1 0,1-2 0,-3 1 0,0-2 1,-1 0-1,-16-14 0,23 20-1,-23-20 1,19 22 2,-19-22-4,0 0 2,14 16 1,-14-16 0,0 14-2,0-14 2,-3 14-1,3-14 0,-6 14 1,6-14 0,-9 18-2,9-18 1,-8 14 1,8-14-1,-7 14 0,7-14-1,0 0 1,-3 16 0,3-16 0,5 14-1,-5-14 1,5 14 0,-5-14 0,0 0 1,6 17-1,-6-17 0,0 0 0,0 0 0,3 14 0,-3-14 0,0 0 0,0 0 0,16 11-1,-16-11 1,0 0 0,22 6 0,-22-6 0,0 0 1,18-4 0,-18 4-1,7-18 1,-7 18-1,-2-23 0,-3 9 0,-1-3-1,0 0 1,-2-2-1,0 5 0,2-1 2,6 15-3,-12-21 4,12 21-3,0 0 2,-11-15-2,11 15 2,0 0 0,0 0-1,0 0 0,-15 6-2,15-6 2,0 0-1,0 0 1,0 0-1,0 0 0,-14 12 1,14-12-1,-4-14 3,-1 0-2,5 14 1,-12-21-2,12 21 3,-22-24-2,8 13 0,14 11 1,-25-17-2,25 17 1,-19-11 0,19 11-1,0 0 0,0 0 0,0 0-3,17-4-5,-17 4-19,23-5-3,-7 3 0,-16 2 1</inkml:trace>
          <inkml:trace contextRef="#ctx0" brushRef="#br1" timeOffset="56193.2139">754 919 1,'0'0'3,"0"0"0,0 0 1,0 0 0,0 0 1,0 0 1,0 0-1,0 0 0,-14 2 0,14-2-1,0 0-1,0 0 2,0 0-2,0 0 1,0 0 0,0 0 0,0 0-1,0 0 1,0 0 0,-8-14-1,8 14 1,0 0-2,0 0 0,-19-14 0,19 14-1,-16-6 0,16 6 0,-17-2 0,17 2 0,-20 0 0,20 0 0,-19 0 0,19 0 0,-20 3 0,20-3 0,-22 5 0,22-5-1,-21 11 0,21-11 1,-18 11-1,18-11 0,0 0 0,-19 14 0,19-14 0,0 0 0,0 0 0,-17 20 1,17-20-2,-13 22 3,13-22-3,-14 22 3,14-22-3,-12 23 2,12-23-1,-10 17 0,10-17 0,-6 14 0,6-14 1,-3 22-1,3-22 1,-5 23-1,4-9 0,1-14 0,-4 22 1,4-22-1,-3 20 0,3-20-1,0 16 2,0-16-1,0 16 0,0-16 0,2 20 0,-2-20 0,3 18 0,-3-18 0,5 19 0,-5-19 0,9 16 0,-9-16 0,11 15 1,-11-15-1,14 19 0,-14-19 0,16 19 0,-16-19 0,17 21 0,-17-21 0,16 24 0,-16-24 0,14 23 0,-14-23 0,14 25 1,-14-25-1,6 22 0,-6-22 0,3 19 1,-3-19 0,-3 14-1,3-14 1,-8 15-1,8-15 1,-14 20 0,5-6 0,-1 0-1,-2 2 1,-1-2 0,-1 0 0,-1 0-1,-1 0 1,2 0 0,-3-6 0,-2 3 0,2-4-1,-2 4 1,3-3 0,-1 0 0,0 0-1,0-2 1,3 0-1,14-6 0,-22 13 0,22-13 0,-14 17-1,14-17 1,-3 17 0,3-17-1,6 20 1,-6-20-1,14 23 1,-14-23 0,19 24 0,-19-24-1,22 19 1,-8-9 0,-14-10 0,22 14 0,-22-14 0,23 8 0,-23-8-1,19 8 1,-19-8 1,15 3-1,-15-3 0,0 0 1,19-3-1,-19 3 0,0 0 0,19-6 0,-19 6 1,16-6-1,-16 6 0,21-7 0,-21 7 0,27-6 1,-13 1-1,2 2 0,-2 0 0,0 0-1,2 2 1,-2-1 0,1 4 0,-1-4 0,0 2 0,-14 0 0,30-2 0,-16 4 0,0-2 0,0 3 0,-14-3-1,24 0 2,-24 0-1,20 6 0,-20-6 0,16 7 0,-16-7 0,14 7 0,-14-7 0,0 0 0,12 16 0,-12-16 0,7 15 1,-7-15-1,9 14 0,-9-14 0,14 14 0,-14-14 0,19 16 0,-19-16 0,22 14-1,-8-6 1,2 0 0,1-1 0,1 0-1,3-3 2,1-1-1,0-1 1,0-4-1,-1 1 1,0-4-1,-1-3 1,-4-1 0,-1 1-1,-15 8 1,22-18-1,-22 18 1,14-16-1,-14 16 1,8-20-1,-8 20 1,3-19-1,-3 19 0,-1-17 0,1 17 0,-5-22 0,5 22 0,-8-17 0,8 17 0,-8-17 1,8 17-1,0 0-1,-11-20 1,11 20 0,0 0 0,2-16-1,-2 16 1,0 0 0,20-15 0,-20 15-1,24-11 2,-9 4-1,-15 7 0,27-9 0,-27 9 0,22-9 0,-22 9 0,17-2 0,-17 2 0,0 0 0,0 0 0,14 0 0,-14 0-1,0 0 1,14-1 0,-14 1 0,16-5 0,-16 5 0,19-5 0,-19 5 0,18-3 1,-18 3-1,15-6 1,-15 6-1,14-6 1,-14 6 0,0 0 0,15-22-1,-15 22 2,14-25-1,-7 6 1,2 4-1,-6-7 1,3 2 0,-3-1 0,-1 3 0,-2-6-2,-2 6 1,-1-1-1,-1 5 0,1-3 0,-2 3 0,0-2 0,5 16 0,-5-23 0,5 23 0,-1-19 0,1 19 0,1-15 0,-1 15-1,0 0 2,5-16-2,-5 16 2,0 0-1,0 0 0,3-17 0,-3 17 1,0 0-1,-3-14 0,3 14 0,-6-17 1,6 17-1,-8-23 0,8 23-1,-9-25 1,2 11 0,1 0 0,-3 0 0,3-2 0,6 16 0,-15-28 0,5 14 1,10 14-1,-11-23 0,3 6-1,6 2 1,2 15 0,-3-20-1,3 20 0,0-17 1,0 17-1,0-19 1,0 19 0,0 0 0,2-15 0,-2 15 1,-8-16-1,8 16 1,0 0-1,-22-17 0,8 11 0,0-2 0,-5 3 0,0-1 0,-1 2 0,-2-3 0,-1 4 0,-1 0 0,-1 0-1,0 1 1,-2-1 0,2 3 0,2 0 1,-1-1-1,4 1 0,0-2 0,4 4 0,1-2-1,15 0 0,-21 1-1,21-1 0,-14 5 0,14-5-2,0 0-3,14 23-2,-14-23-12,27 2-9,-2 1-1,3-6 3</inkml:trace>
          <inkml:trace contextRef="#ctx0" brushRef="#br1" timeOffset="59318.3928">1201 951 18,'0'0'21,"-19"1"-2,19-1-6,-29-9-7,13 6 0,-4-5-1,-2 6-2,-3-2-2,0 4 1,-4 1-1,-2 2-1,0 0 2,0 2-1,-7-2 2,4 4-1,-2 0 1,1 4-2,-2-1 1,7 2-1,-1 4 0,3 1-1,6 1 0,3 1-1,3-2 1,5 0 0,8 0 0,3 4 0,8-7 0,-8-14 1,34 20-1,-9-12 2,4-7 0,5 1 0,0-8 1,4-2 0,-2-5 0,5 2-1,-9-9 1,4 2-1,-6-1 0,-2-1-1,-6-2 0,-5 3 1,-9-1-1,-5 3 1,-7 1-2,4 16 3,-33-22-3,5 16 2,-10 6-2,-1 3 0,-6 8 1,-1 0-2,-1 9 1,0 2-1,5 1 1,6 4 0,8-5 0,5 4 0,9-6-1,6 4 1,9-7-1,9-1 1,8-2 0,7-4 0,8 1 1,6-9-1,5 1 1,5-6 0,1-2-1,-2-4 1,-2-4 0,-3 1 0,-7-4 0,-3 2-1,-9-3 2,-7-5-1,-11 7 1,-3-5-2,-9 1 0,-7 0 1,-5 4 0,-7 2 0,-8 7-1,-3 6-1,0 2 1,-3 10 0,0 5 1,1 8-2,5-2 1,4 5-1,4 2 1,4 1 0,6 0 0,5-1-1,7 1 1,8-3 0,6 5 0,6-5-1,6-5 1,4-3 0,7-4 0,5-7 1,4-6-1,-1-6 0,-1-9 1,-1-1 0,-2-8 0,-2-3 0,-6-7 1,-5 1-1,-8-2 1,-5 1-1,-5-2 0,-7 2 0,-8 3 1,-5 4-2,-7 9-2,-5 6 2,-6 7 0,-4 7 0,-1 10-1,0 5 1,2 10-1,2 3 1,4 3-1,6 4 1,7-1-1,5 1 1,7 2-1,5 2 1,9-2 0,0 0 0,6-3-1,5-5 2,3-1-2,0-7 1,0-8 0,0-6 1,-5-6 0,-1-4-1,-3-7 1,-16 5 0,17-23 0,-17 7 0,-5-1 1,-4-3-1,-10 0-1,-3-2 0,-8 8 0,-2 3-1,-8 6 1,1 4 0,0 7-2,-5 5 1,7 8 0,-1 2 1,7 0-1,1-1 1,10 2-1,1-2 0,8-5 1,7 1-1,4-16 1,3 25 0,-3-25 0,20 12 0,-6-10 0,5-4 1,0 1-1,1-4 1,-3-3-1,0-3 1,-1-1 0,-16 12-1,20-23 1,-20 23-1,4-21 3,-4 21-3,-21-17 1,6 9-1,-6-1-1,-4 4 1,-3 5 0,-2 2 0,2-2-2,2 5 2,2-2-1,4 3 1,4 5-1,16-11 1,-14 20 0,14-20-1,14 20 1,3-7-1,7-4 1,6 2 0,7-5 0,4-1 0,3-5 1,1-2-1,2-4 1,-3-3-1,-2-4 1,-5-1-1,-4-1 1,-5-1-1,-6-2 2,-4 5-2,-8-4 1,-3 3-1,-7 14 1,0-22-1,0 22 0,-17-15 0,17 15 0,-27-7 0,11 12 0,2 1-1,-1 2 0,15-8 1,-21 33 0,17-15-2,5 3 2,5-3-1,8 1 1,4-6 0,7-1 0,4-9 1,3-8-1,2-2 0,1-9 0,-1 2 2,-3-11-1,-3-1-1,-6-1 1,-5-2-1,-4-4 0,-5 0 1,-8-4-1,-3 1 1,-5 2-1,-3 3 0,-3-2 0,-3 6 0,-1 4 0,1 4 0,2 10-1,-3-3 1,3 12 0,-1 1-1,16-1 1,-23 20-1,15-2 0,2 0-1,4 6 1,4 2 0,4 1 1,3-4 0,5 0 0,2-6 0,3-4 0,1-5 0,2-10 1,0-4-1,0-10 1,4-4-1,1-8 0,-1-3 0,-4-3 2,0 1-2,-6 0 0,-2 1 1,-3 5-1,-10 4 0,-2 6 0,1 17 0,-24-21 1,7 20-2,-2 10 2,-2 2-2,-1 6 1,-2 2 0,1 6-1,4 4 1,3 4-2,5 1 2,4-1-1,3 1 1,8-1 0,2-2 0,6-4 0,4-9 0,7-7 0,2-5 0,1-9 1,0-5-1,-2-9 2,-4-1-2,-1-6 1,-5 1-2,-11-5 2,-3-3-1,-10 3 1,-7-3-1,-5 4 0,-4-1 0,-10 6 0,-3 4 0,-5 7 0,-6 6 0,1 7-1,-2 7 1,2 7 0,1 8-1,4 4 1,3 7-2,8 2 2,8 2-1,10-2 0,7 4 1,10-1-1,5-5 1,9-4 0,7-9 1,4-7-1,4-10 0,2-4 1,0-10 0,0-10-1,-3-3 2,-4-6-2,-5-1 0,-6-2 1,-4 1-1,-8-4 0,-4 3 0,-9 0 0,-7 3 0,-9 0 0,-6 4 0,-7 9 0,-3 2 0,-5 5-1,-2 8 1,3 8-2,0 6 2,7 10-1,6 0 0,7 6 1,5 3-1,10 9 1,8-2 0,6 2 0,8-3 0,10 2-1,5-5 1,9-5 0,5-2 0,7-4 0,2-9 0,1-2 0,0-5 0,-5-9 0,1 2 0,-9-2 0,-4-2 0,-8-3 0,-3 4 0,-22 1 1,23-9-1,-23 9 1,0 0-1,0 0 0,0 0 1,0 0-2,-22 6 1,22-6 0,-20 11-1,20-11 1,-22 17-1,22-17 0,-12 23 0,12-6 1,1-3-1,6 3 0,2-1 1,7-2-1,-1-3 0,6-2 0,-1-3-2,8 1-5,-14-7-22,3-2-1,-17 2-2,3-17 2</inkml:trace>
          <inkml:trace contextRef="#ctx0" brushRef="#br1" timeOffset="62652.5835">633 2453 18,'0'0'19,"0"0"0,-3-19-13,3 19-5,0 0 0,-19-12 1,19 12 0,-15-14 0,15 14 1,-13-20 1,13 20-1,-5-22 0,4 6 2,1 16-3,6-29 0,0 13 0,-1 1 1,1 1 0,-2-2 0,2 2 0,-3-2-1,-3 16 0,3-21 0,-3 21 0,0-16 0,0 16 0,-5-14-1,5 14 1,0 0 0,-18-15 0,18 15 0,-22-7 0,6 4-1,0 5 1,-2-4-2,2 7 1,-1 0-1,1-1 0,-1 1 0,1 1 0,1 5 0,1-2 0,-2 4-1,2-1 2,1 4-1,-2 1-1,4 0 1,0 2 0,5 4 1,-1-3-1,6 4-1,1-3 1,1-2 0,4 5 0,1-1-1,2 0 1,1-4 0,1 1 0,-2-1 0,3 0 0,0 2 0,-1-7 1,0 2-1,-10-16 0,19 22 0,-19-22 1,12 18-1,-12-18 1,0 0-1,8 21 0,-8-21 1,0 0-1,-6 20 0,6-20 1,0 0-1,-5 14 0,5-14-1,0 0 1,0 0 0,14 9-1,-14-9 1,28 0 0,-4-1 0,5-2 0,7-4 1,4 0-1,5-1 1,0-5-1,4-1 1,-2 2-1,-5-4 0,-1 7 0,-10 3 0,-1-1 1,-10 3-1,-4 1 0,-16 3 1,14 0 0,-14 0 0,0 0 0,0 0 0,-16 3-1,16-3 1,-25 3-1,6-5 1,0 1-1,-4-2 0,1 0 0,-1-5 0,-1-2 0,1-5 0,-1-1 0,4 1-1,0-2 1,-1-4 0,4 0 0,0 0 1,1 1-1,2 5 0,0-7 1,1 3-1,4 2 0,0 1 0,-1 2 1,2 0-1,4 0 0,4 14 0,-6-23 0,6 23 0,-4-22 0,4 22 1,-1-19-1,1 19 1,-2-17-1,2 17 0,0 0 0,-17-15 0,17 15 0,-17 0 0,17 0 0,-20 3 0,20-3 0,-19 14-1,19-14 1,-14 20 0,14-20-1,0 30 1,4-10-1,7 3 1,2 2 0,6 8 0,4-5-1,7-2 1,0-1 0,1-4 1,3-3-1,-1-8 1,3-3 0,-6-11-1,1 2 1,-6-3 0,-1 1 1,-6-7-1,-4-3 0,-14 14-1,18-28 1,-18 14-1,-7-3 1,-5-4-1,-5 3 0,-7 4 0,-1 1 0,-6 4 0,-2 4-1,0 7 1,2-1-1,3 10 0,1-1 0,5 5 1,2 4-2,7 1 2,6 2-1,5-2 0,4 2 1,7 0-1,5 0 1,8-7 0,4-1 0,3 2 0,0-10 0,4-3 0,-2 2 1,-2-7-1,-3 1 1,-5 1 0,-4-3 0,-17 3 1,20-7-1,-20 7 0,0 0 0,-19 0 0,4 0 0,-7 2-1,-2 1-1,-5 2 2,-4 4-1,0-1 0,3 3-1,-1-2 1,3 3 0,0-2 0,1-1 0,5 2 0,5-5 0,3-3-1,14-3 0,-19 5 0,19-5 0,0 0 0,14-8 0,2 1 0,3-4 0,4 3 0,2-5 0,5 1 1,-2-7-1,0 2 1,2 3-1,-4-3 1,3 5 0,-6-6 0,0 6 0,-4-1 0,0 4 1,-5 3 0,-14 6 0,14-11-1,-14 11 1,0 0-1,0 0 1,-26 2-1,10-1 0,-3 2 0,-1 3 0,1-1-1,0 3 1,4 0 0,15-8-1,-22 14 1,22-14 0,-13 22 0,13-22-1,0 0 1,0 17 0,0-17 1,0 0 0,3 14 0,-3-14 1,0 0-1,0 0 1,-7-16-1,7 16 0,-18-15 1,18 15-2,-25-29 1,10 14-1,-1-1 0,0 2 0,2 2 0,2-2 0,12 14 0,-21-17 0,21 17-1,-14-10 1,14 10-1,0 0 1,-3 16-1,3-16 0,8 19 1,-8-19-1,17 29 1,-7-13 0,1-2-1,-11-14 1,23 22 0,-12-8 0,-11-14 0,14 21 0,-14-21 1,8 18-1,-8-18 1,-2 17-1,2-17 1,0 0 0,-25-5-1,25 5 1,-28-14-1,11 6 0,-2-9 0,2 2 0,1 2 0,4-6 0,2 5 0,4-3 0,5 3-1,5 0 0,-4 14 1,22-22-1,-1 18 1,-1 1-1,8 3 0,2 4 1,3 3-1,1 2 2,0 2-1,1 4 0,-4-4-1,0 2 1,-4-2 0,0 1 1,-6-1-2,0-6-1,2 12-10,-9-16-17,0 2-2,-14-3 0,0 0-1</inkml:trace>
        </inkml:traceGroup>
      </inkml:traceGroup>
    </inkml:traceGroup>
    <inkml:traceGroup>
      <inkml:annotationXML>
        <emma:emma xmlns:emma="http://www.w3.org/2003/04/emma" version="1.0">
          <emma:interpretation id="{A27522E9-B68D-4FA8-ACA2-9890B31BB6F9}" emma:medium="tactile" emma:mode="ink">
            <msink:context xmlns:msink="http://schemas.microsoft.com/ink/2010/main" type="paragraph" rotatedBoundingBox="4670,10398 7687,10693 7572,11872 4554,11578" alignmentLevel="2"/>
          </emma:interpretation>
        </emma:emma>
      </inkml:annotationXML>
      <inkml:traceGroup>
        <inkml:annotationXML>
          <emma:emma xmlns:emma="http://www.w3.org/2003/04/emma" version="1.0">
            <emma:interpretation id="{8BE4EF9D-6772-4B74-8B78-7824B92BAF74}" emma:medium="tactile" emma:mode="ink">
              <msink:context xmlns:msink="http://schemas.microsoft.com/ink/2010/main" type="line" rotatedBoundingBox="4670,10398 7687,10693 7572,11872 4554,11578"/>
            </emma:interpretation>
          </emma:emma>
        </inkml:annotationXML>
        <inkml:traceGroup>
          <inkml:annotationXML>
            <emma:emma xmlns:emma="http://www.w3.org/2003/04/emma" version="1.0">
              <emma:interpretation id="{44B85AD6-5384-4533-9A81-BF613477F63E}" emma:medium="tactile" emma:mode="ink">
                <msink:context xmlns:msink="http://schemas.microsoft.com/ink/2010/main" type="inkWord" rotatedBoundingBox="4670,10398 7687,10693 7572,11872 4554,11578"/>
              </emma:interpretation>
              <emma:one-of disjunction-type="recognition" id="oneOf2">
                <emma:interpretation id="interp10" emma:lang="en-US" emma:confidence="0.5">
                  <emma:literal>Happy</emma:literal>
                </emma:interpretation>
                <emma:interpretation id="interp11" emma:lang="en-US" emma:confidence="0">
                  <emma:literal>Happy.</emma:literal>
                </emma:interpretation>
                <emma:interpretation id="interp12" emma:lang="en-US" emma:confidence="0">
                  <emma:literal>Haply</emma:literal>
                </emma:interpretation>
                <emma:interpretation id="interp13" emma:lang="en-US" emma:confidence="0">
                  <emma:literal>Haply.</emma:literal>
                </emma:interpretation>
                <emma:interpretation id="interp14" emma:lang="en-US" emma:confidence="0">
                  <emma:literal>Happed.</emma:literal>
                </emma:interpretation>
              </emma:one-of>
            </emma:emma>
          </inkml:annotationXML>
          <inkml:trace contextRef="#ctx0" brushRef="#br0" timeOffset="87245.9899">2118 1287 1,'1'-27'16,"-1"27"-10,3-21-3,-3 21 1,5-21 2,-5 21 1,2-17 1,-2 17 2,0 0 1,-8-20 0,8 20 1,0 0-3,0 0-2,-14-9-1,14 9-2,0 0-2,0 0-1,0 0-1,0 0 0,0 0 1,0 0 0,0 0 0,-2 23 0,4-7 1,-1 2-1,1 9 1,2 2-1,1 4 0,0 0 1,-2 7-1,2 2 0,-2 2 0,3 6 1,-4-4 0,1 3 0,-2-6-1,1 2 1,-2-6-1,1-3 1,-1-3-1,4-2 0,-4-6-1,3 0 1,-3 1 0,3 2-1,0-4 2,2-3-2,-2-2 1,0-3-2,-3-16 2,3 25-1,-3-25 0,0 0 0,0 0 0,0 0-1,0 0 0,0 0-2,6 14-1,-6-14-3,0 0-5,0 0-6,-1-16-14,1 16 2,0 0-1</inkml:trace>
          <inkml:trace contextRef="#ctx0" brushRef="#br0" timeOffset="86351.9391">1706 1265 15,'0'0'13,"0"0"-4,0 0-3,0 0-2,0 0-1,0 0-1,0 0 1,0 0 2,0 0 2,0 0 0,0 0 2,0 0 0,0 0 0,0 0-1,0 0-2,0 0-1,-14 2-3,14-2 0,0 0-1,0 0 0,0 0 0,0 0 1,0 0 0,0 0 1,0 0-1,0 0 1,0 0 0,0 0-1,0 0 0,0 0-1,0 0 0,0 0 0,0 0 0,0 0-1,0 0 1,0 0-1,0 0 1,0 0-1,0 0 0,0 0 0,0 0 0,11 14-1,-11-14 1,9 20 0,-9-20 0,13 23 1,-4-9-1,-1 2 1,2-1-2,1 3 2,-4 0-1,4-2 1,0 1 0,0-1-1,-3-1 1,0-1-1,0 2 1,-2-1 0,0-1 0,-1 0 0,-2 3-1,2 1 1,-4-1-1,2 1 0,-1-1 1,-2 1-1,1-1 0,-1 0 0,2 0 0,-2 0 1,0 0-1,2 0 0,-1-3 0,-1 4 0,0-1 0,0-2 0,-1 1 1,-1-1-1,0-1 0,2-14 1,-4 30-1,4-30 1,-5 26-1,5-26 0,-8 28 0,8-28 0,-6 28 0,3-9-1,-3 0 3,-1 0-3,0 1 2,-3-2-2,10-18 1,-14 27 0,14-27-2,-14 19-1,14-19-4,0 0-3,0 0-11,0 0-10,0 0-2,0-24 1</inkml:trace>
          <inkml:trace contextRef="#ctx0" brushRef="#br0" timeOffset="87786.0211">1960 1847 26,'0'0'23,"0"0"-1,0 0-10,-19 0-9,19 0 0,-19-7 2,19 7 1,-23-8 0,23 8 0,-21-3 1,21 3-2,-14-2 0,14 2-1,0 0-1,0 0 1,25-8-1,2 5 0,-1-6 0,13 3 1,2-5 0,6-2-2,0-2-1,-2 1 0,-1-3-1,-6 6 0,-5-2 0,-5 6 0,-6-3 0,-5 4 0,-17 6 0,20-5-1,-20 5-1,0 0 0,0 0-3,0 0-2,-17 24-8,-3-13-17,2 1 0,-2-1 0,-2 3 3</inkml:trace>
          <inkml:trace contextRef="#ctx0" brushRef="#br0" timeOffset="88665.0714">2721 1802 34,'0'0'27,"0"0"0,0 0 0,0 0-25,0 0-2,0 0 2,0-21 0,-3 5 0,3 16 2,-3-25 0,3 25 0,-5-30 0,5 30 0,-9-26-2,4 10 0,5 16 1,-17-29-2,6 12 0,2-4 0,-4 7 0,2-1-1,11 15-1,-26-20 0,12 17 0,-4 1 0,1 11 0,-2 4-1,1 1 1,-3 4 0,4 6 0,0-2 1,3 4-1,1 2 1,7-3 0,1 5 0,7-2 0,1 0 0,5-3 0,3-4 1,4 0 0,6-3-1,-1-7 1,4-1 0,-1-6 1,4-2-1,-4-7 0,1 4 0,-4-7 1,-1 0-1,-4 0 1,-15 8-1,19-25-1,-19 25 1,9-29-1,-9 12 0,-1-5 0,-2 0 0,0 0 0,0 0 0,-1 8 0,3 0 0,1 14 0,-3-18 0,3 18-1,0 0 0,0 0 1,0 0-1,14 9 1,-14-9-1,15 20 2,-2-1-1,-1 4 1,3 2 0,2 3-1,0-1 1,2-1-1,-1-3-1,1-4 0,0-8-1,8-3-6,-12-21-12,9-1-11,-2-11-2,-4-3 2,0-10-1</inkml:trace>
          <inkml:trace contextRef="#ctx0" brushRef="#br0" timeOffset="89574.1234">3089 1801 37,'8'25'27,"-4"-10"2,3 4-1,-7-19-25,12 26-4,-4-12 2,-6 7 2,10 0-1,-12 6 0,6 4 0,-1 2 1,1 3-1,-3 1 0,5 5-1,3-8 1,-9 5-2,10-8 1,-4 4 0,0-6-1,0 1 1,-2-4 0,-1-1 0,-1-6-1,1-2 1,-3-3 0,-2-14-1,3 17 1,-3-17-1,0 0 1,0 0 1,0 0 0,0 0-1,0 0 2,0 0-1,-2-14 0,-1-5-1,-6-7 0,1-8-1,-5-8 1,-1-2-1,-3-6 0,5-1 0,-6-5-1,1 1 2,0 2-2,0 3 2,-1-1-2,4 1 1,2 0 0,-2 5 0,8 0 0,2 2-1,8-1 1,2 3 0,5 4 0,4 4-1,4 1 1,2 7 0,2 9 0,2 4-1,3 4 1,2 5 0,3 4-1,0 7 0,-1 8 1,1 4 0,-1-3-1,-3 3 1,-2 2 0,-5 3 0,-8-3 0,-3 1 1,-7-3-1,-4-1 0,-4-3 0,-6 4 1,-5-4-1,-6 1 1,-2 1 0,-2-2-1,-2-4 0,1-1 0,1 2 0,1-7-1,5 5-2,4-13-1,15 2-7,-20 0-10,20 0-11,0 0-2,0 0 3</inkml:trace>
          <inkml:trace contextRef="#ctx0" brushRef="#br0" timeOffset="90394.1703">3524 1907 41,'0'15'28,"0"-15"2,6 16-3,-6-16-25,-9 26-3,5-6 0,3 2 1,-4 5 0,8-2 1,-9 10 0,6 3 1,3 2-1,8-2-1,-3-1 2,0 2-2,1-2 1,1-2 0,-1-4 0,0 0 0,-2-5-1,-1-2 1,-3-7-1,-3-17 1,6 22 1,-6-22 0,0 0 1,0 0-1,0 0 1,-3-39 0,2 12-1,-7-13 0,1-5 0,-4-8-1,4-13-1,-9-7 0,-1 1 0,0 4 0,3-1 2,-2 4-3,3 3 2,2 4-2,-1 8 2,9 5 0,3 3-2,3 6 1,2 2 0,2 4 0,4 4-1,3 7 1,1 5-1,3 5 0,3 1 1,1 7 0,-1 4-1,1 3 1,2 8 0,1 5 0,1 2 1,-1 8-1,0 0 0,-1-1 0,-2 2 0,-2-1 1,-6-1-1,-3-7 1,-6 2-1,-5-8 1,-5 4 0,-7-2 0,-4-4 0,-7-1 0,-1-4-1,-6 0 0,2-5-1,0-3-1,0-8 0,11 3-2,0-10-2,17 15-3,-11-31-5,28 18-10,-3-5-9,11 0 2,3 6 0</inkml:trace>
          <inkml:trace contextRef="#ctx0" brushRef="#br0" timeOffset="91423.2292">4049 1556 3,'-14'-7'22,"14"7"2,0 0-13,-20-22 0,20 22-2,-17-19 1,17 19-1,-16-11-2,16 11-2,-14-8-1,14 8-2,0 0 1,0 0-1,-2 16 1,10-2 1,-5 1 0,8 9-1,-5 1 0,7 3 0,-5 1-2,4 3 1,-4-3-1,5 2-1,-2-6 1,1 2 0,1-4 0,2-3 0,1-4 0,1-4 0,2-4 1,3-5-1,0-6 0,3-2 0,-2-9 0,7-3-1,-4-3 1,4-3-1,-3-4 1,-2-4 0,-3 1-1,-2-4 0,-4 1 0,-4 4 1,-6-1 0,-2 4-1,-4 1 1,-5 5-1,-3-1 0,-1 6 0,9 15 0,-27-28 1,11 17-1,1 0 0,1 6 0,14 5 0,-24 0 0,24 0 0,-17 21 0,14-3-1,6 10 1,-1 3-1,9 5 1,3 5 0,3 4 0,3 0 0,4 3-1,2 1 2,-1-4-1,5 0 0,-8 0 1,3-1-2,1-5 2,-4-2-1,-1-3 1,-4-1-1,-6-5 1,-3-2-1,-5-5 1,-6-1 0,-10-6 1,-4 3-1,-8-1 1,-6-2-1,-7 1-1,-9 2 1,-4-3 0,-4-1-1,0 1 0,3-5 0,4-4-1,4-5 0,11-3 0,11-8-1,18-5-1,8-6 1,23-3-1,4-9-2,18 12-5,-7-4-23,11 4-1,-7 2 1,-7 7-1</inkml:trace>
        </inkml:traceGroup>
      </inkml:traceGroup>
    </inkml:traceGroup>
    <inkml:traceGroup>
      <inkml:annotationXML>
        <emma:emma xmlns:emma="http://www.w3.org/2003/04/emma" version="1.0">
          <emma:interpretation id="{A1AB5A1C-DBFD-4FDA-94BA-E47E3C814D54}" emma:medium="tactile" emma:mode="ink">
            <msink:context xmlns:msink="http://schemas.microsoft.com/ink/2010/main" type="paragraph" rotatedBoundingBox="4043,11672 9473,11577 9496,12895 4066,12990" alignmentLevel="2"/>
          </emma:interpretation>
        </emma:emma>
      </inkml:annotationXML>
      <inkml:traceGroup>
        <inkml:annotationXML>
          <emma:emma xmlns:emma="http://www.w3.org/2003/04/emma" version="1.0">
            <emma:interpretation id="{484F5A9D-155B-440C-BB82-330A3C6CC382}" emma:medium="tactile" emma:mode="ink">
              <msink:context xmlns:msink="http://schemas.microsoft.com/ink/2010/main" type="line" rotatedBoundingBox="4043,11672 9473,11577 9496,12895 4066,12990"/>
            </emma:interpretation>
          </emma:emma>
        </inkml:annotationXML>
        <inkml:traceGroup>
          <inkml:annotationXML>
            <emma:emma xmlns:emma="http://www.w3.org/2003/04/emma" version="1.0">
              <emma:interpretation id="{961A5DDD-D639-43BE-A71D-421387851275}" emma:medium="tactile" emma:mode="ink">
                <msink:context xmlns:msink="http://schemas.microsoft.com/ink/2010/main" type="inkWord" rotatedBoundingBox="4043,11672 9473,11577 9496,12895 4066,12990"/>
              </emma:interpretation>
              <emma:one-of disjunction-type="recognition" id="oneOf3">
                <emma:interpretation id="interp15" emma:lang="en-US" emma:confidence="0">
                  <emma:literal>Birthdays</emma:literal>
                </emma:interpretation>
                <emma:interpretation id="interp16" emma:lang="en-US" emma:confidence="0">
                  <emma:literal>Birthday so</emma:literal>
                </emma:interpretation>
                <emma:interpretation id="interp17" emma:lang="en-US" emma:confidence="0">
                  <emma:literal>Birthday see</emma:literal>
                </emma:interpretation>
                <emma:interpretation id="interp18" emma:lang="en-US" emma:confidence="0">
                  <emma:literal>Birthdays.</emma:literal>
                </emma:interpretation>
                <emma:interpretation id="interp19" emma:lang="en-US" emma:confidence="0">
                  <emma:literal>Birthday sad</emma:literal>
                </emma:interpretation>
              </emma:one-of>
            </emma:emma>
          </inkml:annotationXML>
          <inkml:trace contextRef="#ctx0" brushRef="#br0" timeOffset="93637.3558">1126 2878 53,'-24'8'30,"24"-8"1,0 0-1,-15-2-28,15 2-1,12-17 0,2 3 1,2-4 0,6-3 0,6-8 1,3-4-1,2-4 0,3-1-2,0-2 1,3 2 0,2 0 0,4 0-1,-4 5 0,1 7 0,0-4 0,-1 12 0,-2 4 1,-6 8-1,-3 7 0,-5 5 0,-11 2 1,-2 9-1,-4 7 1,-5-1 0,-7 5 1,-1-3-1,-8 8 0,-2-1-1,-2 3 1,-5-1-1,-3-2 0,0 1 1,-2 0-1,0 0 0,4-5 0,1-8 0,6-2 0,2-3 0,14-15-1,-15 15 0,15-15 1,0 0 0,25 3-1,-6-3 1,4 0 0,5 0 0,8 5 1,0 0-1,-1 1 0,2 2 0,-1 4 0,-3 7 0,-2 1 1,-1 3-1,-7 4 1,-2-2 0,-6 1-1,-4 2 1,-6-1 0,-7-2-1,-4-2 0,-6 0 0,-10 1 0,-2 1 1,-7-1 0,-5 6-1,-3-4 0,-2-1 1,-1 3-1,0-3 1,3-6-2,-2 0 2,5-7-1,3-3 0,3 2 0,5-6-1,2-2 0,4-6 0,19 3-2,-26-1-2,26 1-4,0 0-10,0-19-14,0 19 0,29-19 1,-10 10 0</inkml:trace>
          <inkml:trace contextRef="#ctx0" brushRef="#br0" timeOffset="92774.3064">1336 2682 38,'0'0'28,"0"0"0,0 0 0,0 0-26,0 0-1,0 0 0,0 0 0,0 0 0,0 0 0,0 0 1,0 0 0,0 0 1,0 0-1,17 3 0,-17-3 0,15 25 1,-5-3-1,-4 0 0,5 9 0,-2 0-1,4 6 0,-4 4 1,2 5-1,-1 1 1,-1 0 0,-1 0 0,0-2-1,-5-5 0,-2 1 0,-1-5 0,-3-2-1,-2-6 0,-2-3 0,0-3-1,-2-8-1,4 7-1,5-21-5,-8 21-8,8-21-10,0 0-7,-9-24 2,11 10 0</inkml:trace>
          <inkml:trace contextRef="#ctx0" brushRef="#br0" timeOffset="94126.3837">2174 3001 37,'0'0'29,"0"0"1,-20 13-1,20-13-19,0 0-9,0 0 0,0 0 0,-16-10 0,16 10 2,0 0-1,0 21 1,-3-7-2,4 7 2,-1 0-2,2 7 0,-1 0 0,4 3-1,0-5 0,0 1 0,2-5-1,1-1 1,-3-4 0,-5-17-1,12 21-1,-12-21-3,0 0-11,0 0-15,0 0 0,13-31 1,-15 6 0</inkml:trace>
          <inkml:trace contextRef="#ctx0" brushRef="#br0" timeOffset="94308.3941">2147 2769 52,'0'0'20,"0"0"-17,0 0-12,7 24-19,-7-24 0</inkml:trace>
          <inkml:trace contextRef="#ctx0" brushRef="#br0" timeOffset="94930.4297">2393 3143 51,'8'15'24,"6"3"2,-8-3-11,-6-15-17,16 25 1,-16-25 1,17 23-1,-17-23 1,12 25 2,-7-9-1,-2-2 0,-3-14-1,8 25 1,-8-25 0,3 22 0,-3-22 0,0 0 0,6 14 0,-6-14 1,0 0-1,0 0 1,14-7-1,-14 7 0,2-17 1,-2 17-1,-5-28 0,-1 10 0,-2-6 0,-1-2-1,-2-4 1,3-3-1,0 1 1,2-7-2,4 3 0,2-1 1,4 2-2,3 4 2,6 3 0,6 6 0,6-2 0,3 10 0,5-1 1,4 6 0,4 1 0,-2 4-1,0 1-1,-8-2-2,1 6-2,-15-5-4,5 4-17,-22 0-5,19 3 3,-19-3-1</inkml:trace>
          <inkml:trace contextRef="#ctx0" brushRef="#br0" timeOffset="95718.4747">2690 2995 71,'47'8'36,"0"-7"-4,1-4 2,-13-6-35,9-7-1,4 5-2,-6-1 3,-1-4-2,-7 2 2,-1 0 1,-2 2 0,1-2 0,2 1 0,2 1-1,-1-2 1,1 3-2,-2-3 0,2 8-4,-9-11-3,7 17-5,-20-13-13,5 9-6,-19 4 1,15-14 1</inkml:trace>
          <inkml:trace contextRef="#ctx0" brushRef="#br0" timeOffset="95358.4541">2906 2522 39,'8'23'29,"-7"2"1,4 3-1,-5-3-22,3 3-8,2 6 2,-1 2-1,1 3 2,1-2-1,4 1 1,-2-6-1,4 3 1,-2-1 0,0 0-1,1-3 1,0-1-1,0-4 0,-1-1-1,-2-1 2,-4-7-2,2 0-1,-6-17-2,5 25-5,-5-25-15,-14 12-7,14-12-1,-17-6 1</inkml:trace>
          <inkml:trace contextRef="#ctx0" brushRef="#br0" timeOffset="96396.5131">3292 2490 51,'0'0'30,"10"18"1,-10-18-2,0 0-29,1 23-1,-1-1 1,3 6 1,-3 4 0,5 6 0,-7 5 0,6 10 1,-8-3-1,9 3 1,-5-1-1,2-3 0,-1-3 1,1-4-1,-1-8 0,1-3-1,-1-8 2,1-4-1,-2-19 0,2 19-1,-2-19 1,0 0-1,0 0 0,0 0 0,0 0 0,0 0-1,0 0 1,0 0 0,0 0 0,0 0 1,0 0 0,0 0 0,14-27-1,-10 10 1,1-9-1,1-1 0,2-1-1,2-5 1,0 5-2,1-1 2,4 9 0,0 4 0,1 10 0,1 4 0,2 7 0,1 6 0,-1 3 2,3 9-2,0 2 2,0 2-1,-1 4 0,-2-2-1,2-1 1,-1 0-2,0-1 1,-1-5-2,3-4-1,-5-7-2,14 2-5,-10-20-15,12 1-7,1-9-1,2-7 1</inkml:trace>
          <inkml:trace contextRef="#ctx0" brushRef="#br0" timeOffset="96846.5393">4353 2892 40,'-18'10'26,"1"-12"1,0-6-6,-2 2-20,0-5-1,1 0 0,-7 2 1,0-1 0,-7 3 1,3 5 2,-3 2-1,0 6-2,-4 10 1,-2 4-1,2 7 1,0 5-1,5 4 1,4 5-2,2-1 2,8 2-1,6-1 1,8-2 0,4-7-1,9 1 1,4-10 0,8 1 0,3-9-1,6-2 0,0-9-1,2-8-1,3-4-2,-6-15-5,7 5-9,-13-17-11,4-1-3,-3-9-1,-5 0 2</inkml:trace>
          <inkml:trace contextRef="#ctx0" brushRef="#br0" timeOffset="97267.5631">4012 2439 42,'0'0'29,"-14"14"2,14-14-2,0 0-27,0 0-2,-5 17 1,5-17 0,6 27 1,-4-5 0,6 10 1,-5 2 1,6 10-1,-4 0 1,7 2-1,-2 0-1,4-1 0,-2-6 0,4 3 0,-4-7 0,2 0-1,1-1 2,-1-1-3,-2-7 2,2 2-2,-1-3 1,-4-6-2,2-2 0,-2-3-2,1 1 0,-10-15-3,25 14-10,-25-14-14,19-7-5,-4-6 3,7 4-1</inkml:trace>
        </inkml:traceGroup>
      </inkml:traceGroup>
    </inkml:traceGroup>
    <inkml:traceGroup>
      <inkml:annotationXML>
        <emma:emma xmlns:emma="http://www.w3.org/2003/04/emma" version="1.0">
          <emma:interpretation id="{12F58470-D638-4B8C-BD37-F95C773EA210}" emma:medium="tactile" emma:mode="ink">
            <msink:context xmlns:msink="http://schemas.microsoft.com/ink/2010/main" type="paragraph" rotatedBoundingBox="2892,13115 9719,12369 9848,13546 3021,1429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577894B-3447-48FD-B9B6-3B005C7D27E1}" emma:medium="tactile" emma:mode="ink">
              <msink:context xmlns:msink="http://schemas.microsoft.com/ink/2010/main" type="line" rotatedBoundingBox="2892,13115 9719,12369 9848,13546 3021,14292"/>
            </emma:interpretation>
          </emma:emma>
        </inkml:annotationXML>
        <inkml:traceGroup>
          <inkml:annotationXML>
            <emma:emma xmlns:emma="http://www.w3.org/2003/04/emma" version="1.0">
              <emma:interpretation id="{24C60C44-1C08-460B-97E9-2F713B7B3769}" emma:medium="tactile" emma:mode="ink">
                <msink:context xmlns:msink="http://schemas.microsoft.com/ink/2010/main" type="inkWord" rotatedBoundingBox="6412,12731 9719,12369 9842,13495 6535,13857"/>
              </emma:interpretation>
              <emma:one-of disjunction-type="recognition" id="oneOf4">
                <emma:interpretation id="interp20" emma:lang="en-US" emma:confidence="0.5">
                  <emma:literal>o.8a.o@aaoisfos.</emma:literal>
                </emma:interpretation>
                <emma:interpretation id="interp21" emma:lang="en-US" emma:confidence="0">
                  <emma:literal>o.88aeda@acacofaingoss.</emma:literal>
                </emma:interpretation>
              </emma:one-of>
            </emma:emma>
          </inkml:annotationXML>
          <inkml:trace contextRef="#ctx0" brushRef="#br0" timeOffset="-13026.745">4614 4329 11,'0'0'16,"0"0"-14,3-14 1,-3 14 2,0 0 0,0 0 1,11-14 1,-11 14-1,0 0 0,0 0 0,0 0-1,0-15-2,0 15-1,0 0 2,0 0-2,0 0 0,-16-13 0,16 13 0,-14-3 0,14 3 0,-15-5 0,15 5 0,-19-3 0,19 3 0,-21-1 1,6-2 0,15 3-1,-27-2 0,27 2 0,-31 0-1,12-1 0,-1 4-1,-4-3 0,4 3 0,-5-3 0,0 1 0,0-1 1,3 0-1,0 2 0,3-5 0,4 1-1,-2 1 2,17 1-2,-22 1 0,22-1 0,-18-1 0,18 1-1,0 0 1,-14-2-1,14 2 0,0 0 0,0 0 0,0 0 1,16-5 0,-16 5 1,31 4 0,-9-6 0,8 2 1,4-5 0,2 1 1,5-3-1,0-3 0,4 2-1,-6-6 1,3 1-1,-3 1 0,-3 1 0,-3 0 1,-3 0-1,-7 2 1,-4 1 0,-5-1 0,-14 9 1,0 0-1,10-14 0,-10 14 0,-28-3 0,2 1 0,-3 2-1,-7 5 1,-5-1-1,-6 7 1,-6-3 0,-5 4 0,-1 2 0,-2 2 0,0 1 0,0-1-1,0 1 0,3 0 1,8 0-2,6-3 1,3-3-1,12-2 0,2-6-3,27-3-1,-27 5-2,27-5 0,0 0-6,25 0-7,2-1-7,-2-3 1</inkml:trace>
          <inkml:trace contextRef="#ctx0" brushRef="#br0" timeOffset="-38589.2066">3356 4197 8,'-18'-3'19,"18"3"0,-15-3-14,15 3-2,-14-17 0,14 17-3,-14-13 0,14 13 1,0 0-1,0 0 1,-15-15 1,15 15 0,0 0 0,0 0 1,0 0-1,0 0-1,0 0 0,0 0 0,0 0-2,0 0-1,0 0 0,0 0 0,0 0 0,-7 15 1,7-15 0,0 0 1,0 0 0,0 0 1,0 0-1,0 0 0,0 0-2,0 0-3,0 0-4,0 0-4,13 14-5</inkml:trace>
        </inkml:traceGroup>
      </inkml:traceGroup>
    </inkml:traceGroup>
  </inkml:traceGroup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2:55.175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177D36"/>
    </inkml:brush>
    <inkml:brush xml:id="br2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6822 2391 8,'19'-17'26,"-17"1"-1,-2 16 1,4-17-19,-10-2-7,-2 4-1,-1 1 1,-4 0-1,-1 3 1,-1 5 1,-6 2 0,-1 4 0,-1 4 0,1 0-1,2 6 1,-2-1-2,0 7 2,3-2-1,4 3 0,4-3 0,1 3 0,6-3 1,4 0-1,0-14 2,15 15 0,1-5 0,3-13 1,7 3 1,-1-13 0,6 2 0,-4-11-1,1 4 0,-3-7-1,-3 2 0,-8-4-1,-3 2 0,-5-1-1,-4 5 0,-8 3 1,-4 2-2,10 16 1,-31-23 0,11 18-1,-2 2 1,0 6 0,0-1-1,3 4 1,2-1-1,3 1 1,14-6-1,-14 20 0,14-20 1,1 20 0,-1-20 0,15 21-1,-15-21 2,18 14-2,-18-14 2,22 7 0,-22-7 0,19 0 0,-19 0 0,0 0 0,0 0 0,13-18 0,-13 18-1,-15-21 1,4 7-1,-3 4 0,-1-1-1,-7 3 1,0 2 0,-1 7 0,2 4 0,-2 6-1,1 4 1,3 6 0,5-1 0,5 5 0,5 0 0,4-5 0,10 2 1,2-7 0,7 1 1,1-12-1,7 3 1,0-12 0,2 2-1,1-3 1,-2-5-1,-3 0 0,-3-2 0,-5 1 0,-17 12-1,19-25 0,-19 25 0,-5-16 0,5 16-1,-25-10-1,5 3-2,6 14-3,-14-9-11,9 13-15,2 5 2,0-2-1</inkml:trace>
  <inkml:trace contextRef="#ctx0" brushRef="#br0" timeOffset="1135.0642">6749 2874 6,'0'0'16,"0"0"-2,0 0-14,0 0-6,0 0 1,0 0 2,0 0 2,0 0 2,0 0 3,0 0 3,0 0 1,0 0-2,0 0 0,0 0-2,0 0-2,-16 21 0,16-21 0,-9 19 0,9-19-2,-3 23 1,3-23 0,-3 22 2,3-22-1,0 0 0,7 14 1,-7-14 0,0 0 2,14-11-3,-14 11 1,13-25-3,-5 7 2,-5-3-2,0-5 0,-3-1-1,-3-4 1,1 0-1,-4 3 1,-2 6 0,-3 2 0,11 20 0,-29-23 1,10 23-1,-1 8 1,-7 2-1,2 11 0,-3 1 0,3 4 0,-2 4 0,8 2 1,2-1 0,6-1-1,5-5 1,6-2-1,3-6 2,6-1-1,6-10 2,5 2-2,0-10 0,7-1 2,-2-6-3,3-2 3,-5 0-3,1-3 1,-4-1-1,-6-1 1,-3-3-1,-8 2-1,-6 0 1,-5 3 0,-4 0 0,-5 3 0,-4 3-1,-4 5 1,-1 9-1,1 2 0,1 6-1,4 3 0,4 5 1,4 0 0,4 0 1,6 0-1,4-8 2,6 3 0,-8-17 2,22 17-1,-8-16 0,3-1 0,2-9-2,1 0 2,0-5-3,-1-3 2,0-2-1,-5-1 0,-1-1 2,-4 6 0,-9 15 0,8-22 0,-8 22-1,0 0-1,-22-6-3,5 9-8,4 16-4,-6-2-15,-1 1 1,3 4-1</inkml:trace>
  <inkml:trace contextRef="#ctx0" brushRef="#br1" timeOffset="204218.6803">6616 3665 104,'-16'-1'1,"-6"-2"-1,2 5-1,0-1 1,2 4-1,18-5-1,-23 8 1,23-8 0,0 0-1,-9 17 1,9-17 1,0 0 0,0 0 2,15 2 2,-15-2-1,14-10 1,-14 10-1,18-15 1,-18 15-1,18-21-1,-10 4 0,-3-1-1,-2-1 0,-3-1 0,-2 1-1,-1-6 1,-5 3-1,-2 4 1,-1 4-1,-7-4 0,3 9 0,-1 1 0,-1 8 0,0-1 0,1 5 0,2 4 0,14-8 0,-14 31 0,11-13 0,4 3 0,7-4 1,3 5 0,5-2 0,2-2 0,4-7 0,2-2 0,-1-4 0,1-7 1,-1 4 0,-6-9 0,1 4 0,-18 3-1,6-3 1</inkml:trace>
  <inkml:trace contextRef="#ctx0" brushRef="#br1" timeOffset="204217.6803">6617 3497 147,'-6'-16'-1,"-2"0"0,2 2 1,6 14-1,0 0 0,-17-15 0,17 15-1,-3 20 1,7-3 0,3 3 1,7 7-1,0-6 1</inkml:trace>
  <inkml:trace contextRef="#ctx0" brushRef="#br2" timeOffset="99075.6667">6162 2433 5,'0'0'9,"0"0"1,0 0-2,0 0 0,0 0-2,0 0 0,-11-14-1,11 14 0,0 0-3,0 0 0,-3-14 0,3 14 1,0-19 0,0 19 1,0-22 0,0 22 0,-1-25 1,1 25-1,-3-24 1,3 24-2,-7-24 0,7 24-2,-8-23 1,8 23-1,-7-19 0,7 19-1,-7-20 0,7 20 0,-1-16 0,1 16 1,6-15-1,-6 15 0,14-14 0,-14 14 0,22-17 0,-22 17 0,28-19 0,-14 11 1,0 0-1,2 4 1,0-4-1,-1 6 1,-1 1 0,-14 1-1,25 0 1,-25 0-1,21 3 1,-21-3-1,14 9 0,-14-9 1,17 11-1,-17-11 0,20 17 1,-20-17-1,21 19 0,-21-19 0,20 16 0,-20-16 1,14 14-1,-14-14 1,9 17 0,-9-17 0,4 20 0,-4-20 1,0 22-1,0-22 0,-2 26 0,0-12 0,2-14-1,-1 20 0,1-20 1,0 25-1,0-25 1,-2 22 0,2-22 0,0 24 0,0-24-1,2 24 1,-2-24 0,3 24-1,-3-24 0,11 23 0,-11-23 0,12 19 0,-12-19 0,18 14 0,-18-14 0,17 11 0,-17-11 0,0 0 1,16 12-1,-16-12 0,0 0 0,0 0 1,14 10-1,-14-10 0,0 0 0,14 7 0,-14-7 1,0 0-1,18 21 0,-18-21 0,0 0 0,19 17-1,-19-17 2,10 15-2,-10-15 1,0 0 0,14 13-1,-14-13 1,0 0 0,6 15 1,-6-15-1,0 0 1,0 0 0,0 0-1,0 0 1,-17 0-1,17 0 1,-25 0-1,8-1 0,-2 1 0,2 0 1,-2 0-1,3 4 0,-1-7 1,3 2-2,14 1 2,-25-10-1,25 10 0,-22-11 0,22 11 1,-24-18-1,24 18 0,-25-24 0,25 24 1,-21-23 0,11 8-1,2-3 1,4 3-1,-4-4 1,3 5-1,2-1 0,1-1 1,-2 0-1,1 2 1,3 14-1,-4-25 0,4 25 0,4-26 1,-4 26-1,4-28 0,4 14 0,0-2-1,4 1 1,-1-1 0,-11 16 0,22-26 0,-12 12-1,-10 14 1,15-25 1,-15 25-1,7-17 0,-7 17 0,-4-16 0,4 16 0,0 0 1,-21-11-1,21 11 0,-22-4 1,8 2-1,14 2 0,-29 3 0,14 0 0,15-3 0,-25 14 0,14 0 0,1 0-1,4 3 1,1-1 0,7 3-1,1-2 1,7 2 0,1-4 0,6-4-1,5 0 1,0-3-1,-1-2 1,-2-5 0,0 3 0,-3-6 1,-2 4 0,-14-2-1,0 0 2,9-18-1,-9 18-1,-8-18 1,8 18 0,-22-27-1,8 13 0,0 2 1,0-1-1,0 6 0,14 7 0,-22-14 0,22 14-1,0 0 0,0 0 1,0 0-1,0 0 0,6 21 0,7-4 0,-1 1 1,4 3 0,1 4 0,4 2 0,-1-2-1,3 3 1,-2-5 0,2-3 0,-1-3 0,-5-3 0,0-4 0,-2 1 0,-15-11 1,18 7 0,-18-7-1,0 0 1,0 0 0,0 0 0,0 0 0,0 0-1,0 0 0,-15-23 1,1 9-1,-4-3-1,-3-5 1,-3-4 1,-6 2-1,1-1 0,-4-1 0,0 7 0,5 2 0,0 6 0,6 5 0,0 3 0,22 3-1,-24 3 1,24-3 0,-4 27-1,8-12 1,1-1-1,4 9 1,4-1 0,3 5 0,2-1-1,6-4 2,-2-2-2,1 5 1,-1-8 0,0-1 0,-3-7 0,-2-4 1,-17-5-1,19 1 0,-19-1 0,12-14 0,-12 14-2,0 0-1,11-26-3,-11 26-16,16-19-10,-16 19-2,5-29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2:54.026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AB48EB25-2435-4D22-B2D0-69BDAF51BCA2}" emma:medium="tactile" emma:mode="ink">
          <msink:context xmlns:msink="http://schemas.microsoft.com/ink/2010/main" type="writingRegion" rotatedBoundingBox="9507,9348 10016,12996 9132,13119 8623,9471"/>
        </emma:interpretation>
      </emma:emma>
    </inkml:annotationXML>
    <inkml:traceGroup>
      <inkml:annotationXML>
        <emma:emma xmlns:emma="http://www.w3.org/2003/04/emma" version="1.0">
          <emma:interpretation id="{09E9EA00-0AA2-442B-A7BB-48C1BD276F86}" emma:medium="tactile" emma:mode="ink">
            <msink:context xmlns:msink="http://schemas.microsoft.com/ink/2010/main" type="paragraph" rotatedBoundingBox="9507,9348 10016,12996 9132,13119 8623,947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BDEBFBF-303D-4B8E-9E1F-C223DC7C3258}" emma:medium="tactile" emma:mode="ink">
              <msink:context xmlns:msink="http://schemas.microsoft.com/ink/2010/main" type="line" rotatedBoundingBox="9507,9348 10016,12996 9132,13119 8623,9471"/>
            </emma:interpretation>
          </emma:emma>
        </inkml:annotationXML>
        <inkml:traceGroup>
          <inkml:annotationXML>
            <emma:emma xmlns:emma="http://www.w3.org/2003/04/emma" version="1.0">
              <emma:interpretation id="{A83C03F3-7EF1-41DC-90BD-44F34A1CF4EC}" emma:medium="tactile" emma:mode="ink">
                <msink:context xmlns:msink="http://schemas.microsoft.com/ink/2010/main" type="inkWord" rotatedBoundingBox="9507,9348 10016,12996 9132,13119 8623,9471"/>
              </emma:interpretation>
              <emma:one-of disjunction-type="recognition" id="oneOf0">
                <emma:interpretation id="interp0" emma:lang="en-US" emma:confidence="0.5">
                  <emma:literal>aisle.</emma:literal>
                </emma:interpretation>
                <emma:interpretation id="interp1" emma:lang="en-US" emma:confidence="0">
                  <emma:literal>anise.</emma:literal>
                </emma:interpretation>
                <emma:interpretation id="interp2" emma:lang="en-US" emma:confidence="0">
                  <emma:literal>aisle</emma:literal>
                </emma:interpretation>
                <emma:interpretation id="interp3" emma:lang="en-US" emma:confidence="0">
                  <emma:literal>anise</emma:literal>
                </emma:interpretation>
                <emma:interpretation id="interp4" emma:lang="en-US" emma:confidence="0">
                  <emma:literal>aisles</emma:literal>
                </emma:interpretation>
              </emma:one-of>
            </emma:emma>
          </inkml:annotationXML>
          <inkml:trace contextRef="#ctx0" brushRef="#br0">6652 1612 4,'0'0'9,"-24"-4"0,10-1-3,14 5-1,-28-2-2,14 2 0,-2 7-1,2 0-2,0 4 0,0 0 0,14-11 0,-22 27 1,22-27 1,-11 28 1,11-28 1,2 20 1,-2-20 0,0 0 1,19 11 0,-19-11 0,22 0 0,-22 0-1,22-17-2,-22 17-1,20-24 0,-20 24 0,12-29-2,-7 10 1,-5 2-1,-2 1 0,-2-5 0,-1 7 0,-4-2 0,-5 7 0,0-1-1,-5 9 0,0 4 1,0 5 0,-1 7 0,0-1 0,4 10 0,3-4 0,7 6 0,3-1 1,6-3 0,7 0 1,4-5 0,6 2 0,-1-10 1,7 2 0,1-11 0,3-2 0,-4-2-1,1-6 0,-4-4-1,1-1 0,-5-4-1,-4 4 1,-7-6-1,-5 3 1,-4-3-1,-6 7 0,-5 0 0,-5 3 0,-5 2 0,-5 0-1,-1 6 1,0 1-1,-4 5 1,3 0 0,2 7 0,2-1 0,3 8-1,7 0 1,2 2 0,5 1 0,7-1 0,5 1 1,3-4-1,7-2 1,0-8 0,6 5 0,-1-11 0,1 0 1,-1-5 0,0-3-1,-4-3 1,0 2-1,-6-5 0,0-3 0,-6 1 0,-1-1-1,-2-1 0,-5 2 0,5 16 0,-20-25 0,6 16 0,-2-2 0,-1 8 0,-2 0-1,0 9 0,1-1 0,4 5-3,-4 0-3,14 13-7,-4 0-17,6-2 1,5 2 0</inkml:trace>
          <inkml:trace contextRef="#ctx0" brushRef="#br0" timeOffset="-1277.0726">6492 1151 21,'0'0'25,"0"0"-1,-9-18-1,9 18-26,0 0-1,-9-14 0,9 14 0,0 0 2,0 0 0,0 0 2,0 0 1,0 0-1,0 0 1,0 0 0,0 0 0,0 0 2,0 0-1,0 0 1,0 0 0,12-17-1,-12 17 0,22-24-1,-11 9 0,-11 15-1,20-30 0,-15 13 1,-5 17 1,-2-28-1,2 28 1,-23-23-1,7 16 1,-6 0-2,-1 5 3,-2 2-3,0 3 0,1 8 1,3-2-3,2 5 3,3-1-3,5 4 2,3-1-1,7 2 1,5 1 0,-4-19 2,25 28 1,-6-22-1,9 4 1,1-10 0,5-4 0,-1-5 0,1-3-2,-2-7 1,-4 0 0,-5-1-1,-4-2 1,-8-1-1,-5 6 0,-9-3-1,-5 5 2,-6 3-2,-3 1-1,-5 6 0,-1 2 0,-6 5 1,4 6-1,2-1 0,-1 4 1,6 5-1,2 0 0,5 4 0,3 0-1,8 0 2,5-1 0,4 0 0,7-4-1,4-7 1,5 1 0,5-4 1,0-11-1,1 1 1,-1-9-1,-4-2 0,-2-1 1,-9 0-1,-5-3 1,-9 0-2,-5 3 2,-7 0-2,-8 4 1,-1 7-1,-7 0 0,2 7-1,-3 2 1,3 11 0,5 0-2,4 11 2,2 0-2,8 5 0,-1-5-4,12 9-4,-5-1-18,5-12 1,7 6 1</inkml:trace>
          <inkml:trace contextRef="#ctx0" brushRef="#br0" timeOffset="-2374.1357">6380 113 10,'0'0'7,"0"0"-3,0 0 3,0 0 0,-14-6-1,14 6 1,0 0-1,0 0 0,0 0-2,0 0-2,-24 14-1,15 3-1,-4 3 0,1 7 1,-2 1-2,1 3 2,1 1 0,2 1 1,4-3 0,-2-1 0,5-1 0,2-3 0,2 0 1,1-5 0,5 1 0,-7-21-1,21 26 0,-6-20 0,7 4 0,-6-7 0,3 1 0,-5-5 0,1 2 0,-15-1 0,19-9 0,-19 9 0,5-22 0,-5 22 0,-8-28-1,-1 10-1,-4-7 0,-2 6 1,-4-4-2,-3 1 2,0 3-2,0-3 2,0 7-2,2 1 2,4 6-1,1-1-1,15 9 1,-21-7 0,21 7-1,0 0 0,-9 24 1,10-10 0,6 3 0,2 3-1,4 0 2,5 4-1,6-4 1,1-1 0,6-4 0,-1-5 1,4-4-1,-1-6 1,2-5 0,-6-9-1,-1-3 0,-4-6 0,-4-1 0,-6-2 0,-4 2-1,-7-2 0,-3 4 1,-10 2-1,-1 6-1,-4 0 1,-4 6-1,-1 4 1,-2 4-1,-2 4 1,1 9 0,1 1-1,-1 6 1,4 6 0,-2 1 1,6 6-2,2-4 1,7 1 0,0-4 0,6 1 0,3-7 1,2-5-1,6-1 1,-11-14 0,20 16-1,-20-16 1,23-3 0,-23 3 0,24-8 0,-24 8 1,14-14-1,-14 14 0,6-22 0,-6 22 0,-6-20-1,-2 4 1,-4 2-1,2 0 0,-9 0 0,4 2-1,-2 1 1,2 5 0,0 1 0,15 5 0,-22 6-1,22-6 1,-9 22-1,10-5 1,1 2-1,4 0 1,2 1 0,3 0 0,4-3 0,1-6 0,3 0 0,-4-9 1,3 2-1,-18-4 1,21 0 0,-21 0 0,11-15 0,-11 15 0,-6-19-1,6 19 1,-23-29-1,5 15 0,1-4-1,0 7 0,-2 1-1,19 10-4,-28-10-3,27 24-13,-3 0-10,6 5 1,3 0 0</inkml:trace>
          <inkml:trace contextRef="#ctx0" brushRef="#br1" timeOffset="96712.5317">6236 1095 25,'0'0'13,"0"0"1,0 0-3,0 0-2,0 0-2,-17-12-3,17 12 0,0 0-2,-7-16-1,7 16 1,-6-17 1,6 17-1,-3-20 2,3 20-2,-3-23 2,1 9-2,2 14 1,-4-27-1,4 27 1,-5-25-2,5 25 0,-6-22 1,6 22 0,-7-15 0,7 15-1,0 0 1,-7-17-1,7 17 0,0 0 0,0 0-1,-11-14 1,11 14-2,0 0 1,-7-14 0,7 14 0,0 0 1,-6-16-1,6 16 1,0 0-1,0 0 0,0 0 1,0 0 0,-11-14-1,11 14 1,0 0-1,0 0 0,0 0 1,0 0-1,-14 3 1,14-3-1,0 0 0,-20 11 0,20-11 1,-24 14-1,10-6 0,0 1-1,-3 2 1,1 0 0,1 0 0,1 0-1,14-11 1,-24 23 0,24-23 0,-16 25 0,16-25 0,-3 30 0,5-13-1,1 0 1,-3-17-1,8 30 1,-3-13-1,-2-3 2,-2 1-2,-1-15 1,2 22 1,-2-22-2,0 28 2,0-28-1,0 20 0,0-20 0,0 22 1,0-22-2,0 17 2,0-17-1,1 14 0,-1-14 0,-4 16 0,4-16 0,-5 19 0,5-19 0,-3 18 1,3-18-1,-2 19 0,2-19 0,5 22 0,-5-22 0,9 20 0,-9-20 0,11 20 0,-8-4 1,-3-16-1,7 22 0,-7-22 0,0 23 1,0-23-1,-10 20 0,10-20 1,-18 14-2,18-14 1,-24 14 0,8-8 1,2-4-1,-1 1 0,-2-1 0,17-2 0,-24 3 0,24-3 1,-14-2-1,14 2-1,0 0 1,0 0 0,0 0 0,0 0 0,23-1 0,-8-2 0,-1 1 1,7-3-1,0 1 0,1-1 0,3 0 0,-3-1 0,3 1 0,-2 4-1,-1-2 1,-2 3 0,-1-2 0,-2 2 1,-17 0-2,22 2 2,-22-2-2,14-5 2,-14 5-1,0 0 0,0 0 1,0 0-1,0 0 1,0 0-1,0 0 1,14-5-1,-14 5 0,0 0 1,0 0-1,0 0 0,18-9 1,-18 9-1,0 0 1,0 0-1,0 0 1,14-9 0,-14 9 0,0 0-1,1-21 1,-1 21 0,2-20-1,-2 20 0,1-25 0,-1 25 1,0-21-1,-1 7 0,1 14 1,-3-24-1,3 24 1,-7-19-1,7 19 0,-3-20 0,3 20 0,0-14 0,0 14 0,0 0 0,0 0 1,8-17-2,-8 17 2,0 0-1,0 0 0,2-15 1,-2 15-1,-2-14 0,1 0 0,1 14 0,-5-25 1,5 25-1,-6-24 0,6 24 0,-10-25 0,7 11 0,3 14 0,-9-25 1,9 25-1,-8-23 1,8 23-1,-5-20 1,5 20-1,-3-16 2,3 16-2,0 0 0,0 0 0,0 0 0,0 0 0,0 0-1,0 0 1,0 0-1,0 0 0,0 0 0,0 0 1,0 0 0,-11 19 0,5-4-1,1 6 1,-3 4 0,-1 3 1,0 6-2,-2 0 1,0 4 0,3-1 0,0-4 0,3-4 0,2-2 0,3-6 0,3-2 0,4-3 1,-7-16-1,15 7 0,-15-7 0,21 2 1,-7-2-1,-14 0 1,23-12-1,-23 12 1,24-16-1,-17 0 0,3 1 1,-4-7 0,-1-1-1,-2-4 1,-2 2-1,-2-4 1,-1 1-1,-1 0 1,-2 1-1,-1 2 0,0 2 3,-2 3-3,2 1 1,-2 3-1,8 16 1,-9-21-1,9 21 2,0 0-3,-11-14 0,11 14 0,0 0 0,0 0 1,-2 18-3,2-18 2,5 27 0,-4-10 0,3 6 1,-1 4 0,0 2-1,1-1 1,0 4 1,-1 3-1,0 1 1,-2-2-1,1-4 0,0-2 0,-1-6 0,1-5 0,-1-1 0,-1-16 1,0 0-1,2 17 1,-2-17 0,0 0-1,-8-21 2,2 6-2,-4-2 1,-2-5-1,-4-5 0,2-8-1,-3 2 1,0-1 0,0-1 0,-1 0 0,4 0 1,-1 3-1,2 4 0,1 1 0,1 5 1,1 7-1,2 1 0,8 14 0,-11-14-1,11 14 0,0 0 1,0 0 0,0 0-2,18 22 2,-7-7-1,1 10 1,4 0-1,-1 5 1,1-1-1,0 1 1,-2 1-1,0-5 1,-2 2 0,-1-3 0,0-5 0,0-2 0,-1-3 1,-10-15-2,17 14 1,-17-14 1,15 3-1,-15-3 1,0 0 0,11-17-1,-11 17 0,0-20 1,-3 4 1,-1 1-2,-3-7 0,3 0-2,-1 0 2,0 2 0,1-3 0,-1 3 0,2 2-1,0 4 1,3 14-1,-4-26 1,4 26 1,-3-17-1,3 17-1,0 0 1,-3-16 1,3 16-1,0 0 1,0 0-1,0 0 0,0 0 0,0-15 3,0 15-3,0 0 0,0 0 0,0 0 0,0 0 0,13-17 0,-13 17 1,6-19-2,-3 5 2,-3 14-1,2-23 0,-2 23 0,-2-25-1,2 25 2,-3-18-1,3 18 0,0 0 0,-2-14 0,2 14-1,0 0 1,0 0 1,0 0-1,0 0-1,0 0 1,0 0 0,0 0 0,0 0 0,0 0-1,0 0 2,10 14-2,-10-14 1,1 24-2,1-2 0,-7-7-6,13 16-19,-11-7-6,3-1-3,0-23-1</inkml:trace>
        </inkml:traceGroup>
      </inkml:traceGroup>
    </inkml:traceGroup>
  </inkml:traceGroup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08.191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311 764 2,'0'0'2,"0"0"-1,-22-14 0,22 14 0,-16-10 0,16 10 2,-15-10 2,15 10 1,-16-13 0,16 13 0,-12-14 1,12 14-1,-16-11 1,16 11-2,-19-8-1,19 8 0,-22-3-2,22 3 0,-20 0-1,20 0-1,-19 3 0,19-3 0,-14 7 1,14-7 1,0 0 0,-14 6 1,14-6 0,0 0 1,-14 3 0,14-3-1,0 0 0,-17 5-1,17-5-1,-16 4 0,16-4-1,-17 14 1,17-14-1,-17 22 0,16-20-1</inkml:trace>
  <inkml:trace contextRef="#ctx0" brushRef="#br0" timeOffset="1">24 1078 102,'10'8'0,"6"8"1,3-9-2,-1 4 2,3-4 0,-1 3-1,2-5 0,0 4 0,3-10 1,-2-1 0,-1-1 0,0-5 0,0-1 0,3-5-1,-5 3 2,2-6-1,-8 5 0,2-4-1,-5 2 2,-11 14-2,17-28 1,-17 28 1,2-33-2,-10 19 1,2-7-1,-7 5 1,2-7-1,-4 1 1,-4 2-1,0-1 0,-1 3 0,4-1 0,-3 2 0,4 1 0,-4 7 0,5 0-1,0 4 1,0 3-1,14 2 1,-25 7-1,25-7 0,-21 20 1,21-20-1,-19 25 1,12-8 0,-1 0-1,3 0 1,0 0 0,2-1 0,2 1 0,1-3 0,3 0 0,-3-14 1,12 22-1,-12-22 0,22 14 0,-22-14 1,28 4-1,-13-4 2,0-3-1,1-4 0,-16 7 0,23-21 0,-15 7 0,-3-1 0,-2-2 0,-6-4-1,-3 3 0,-4-3 0,-4 7 0,-3 2 0,-5 4 0,-3 7 0,-2 5 0,-1 7-1,0 6 1,1 4-1,11-3 1</inkml:trace>
  <inkml:trace contextRef="#ctx0" brushRef="#br0" timeOffset="-1">24 1143 125,'16'8'0,"8"-4"0,2-8 1,0-2-1,-1-8 0,-2 2 1,-1-5-2,-3-4 0,-5-2 1,0 4-2,-5-4-1,7 3-3,-13 1-3,8 2-10,-11 17-9,3-14 2,-3 14-1</inkml:trace>
  <inkml:trace contextRef="#ctx0" brushRef="#br0" timeOffset="-5">189 1821 12,'-28'2'12,"12"1"-13,2-2 0,-1 4 2,-1 0 2,0 2 2,1-2 3,-3 0 0,3 1 2,3-4-2</inkml:trace>
  <inkml:trace contextRef="#ctx0" brushRef="#br0" timeOffset="-5.0002">24 2109 109,'24'-2'2,"11"1"-1,-7-4 0,0-4 1,-5 1 0,-4-1 0,-3 1 0,-16 8 1,17-19-1,-17 19 1,3-26-1,-3 26 0,-9-27-2,1 13 1,-6-3-1,0 2 1,-3-4-2,-2 3 2,-1 6-2,-1-3 1,1 7-1,0 4 1,2 2-1,5 4 0</inkml:trace>
  <inkml:trace contextRef="#ctx0" brushRef="#br0" timeOffset="-6.0002">24 2137 125,'9'8'1,"6"1"0,7-3 0,-3-2 1,3-4 0,-5-7-1,3 1 1,-4-3 0,0-1-1,-16 10 1,23-25-1,-17 11 1,-3-3-2,-1 2 1,-4-5-1,-4-2 0,-3 0 1,-2 2-1,-3 1 1,-2 0-2,1 8 1,-6 1 0,4 5 0,0 8 0,-4 3-1,6 10 1,-2-1-1,8 2 1</inkml:trace>
  <inkml:trace contextRef="#ctx0" brushRef="#br0" timeOffset="-7.0002">24 2148 142,'5'5'0,"-5"-5"0,29 6 0,-29-6 1,26-3-1,-26 3 1,25-11 0,-25 11-1,24-22 1,-24 22 0,15-28-1,-10 14 0,-2-8 1,-3 0-1,0 1 1,-6 2-1,-3 0 1,-4 5-1,-1 2 2,-3 2-2,0 10 0,-4 4 0,-2 3-1,11 4 2</inkml:trace>
  <inkml:trace contextRef="#ctx0" brushRef="#br0" timeOffset="-8.0001">24 2171 148,'4'0'0,"29"-4"0,0-7 1,1-3 0,-6 0 0,-1-7-1,-5-5 0,-5 3 2,-5 1-1,-2-2 0,-9 3-1,-1-3 1,-6-1-1,-2 5 0,-6 6 1,-3 0-2,-2 3 0,-4 3 1,1 7-1,-2 2 1,2 9-1,-1 4 1,6 9-1,-4 4 1,16-16-1</inkml:trace>
  <inkml:trace contextRef="#ctx0" brushRef="#br0" timeOffset="-4338.2501">24 2100 141,'12'7'-8,"-12"-7"-12,26-15-11,-12 1 1,-3-6 1</inkml:trace>
  <inkml:trace contextRef="#ctx0" brushRef="#br0" timeOffset="-4340.2501">24 2729 109,'27'-10'2,"11"-15"0,1 1 0,-5-6 0,-1 5 0,-6-6-1,-4 6 1,-5-3-1,-6 5 0,-3-2-1,-5 9 1,-9 1 0,-5 1-1,-4 12 0,-3-3 0,-6 10-1,-4 1 1,-3 11-1,-1 0 0,1 8 1,-1-1-1,6 2 1,4-3-1</inkml:trace>
  <inkml:trace contextRef="#ctx0" brushRef="#br0" timeOffset="-4342.2501">24 2738 119,'5'2'1,"19"-1"0,6-4 1,-4-8-1,6-1 0,-1-9 0,-1 1 0,-4-2 0,-1-6 0,-5 5-1,-2 3 1,-7-2 0,-5 3-1,-6 1 0,-6 2 0,-8 7 0,-7 4-1,-4 3 0,-1 1 1,-7 10-1,-2-1 0,3 12 0,-4-3 1,7 4-1,2-1 0</inkml:trace>
  <inkml:trace contextRef="#ctx0" brushRef="#br0" timeOffset="-4368.2501">24 3153 178,'2'-7'0,"12"-38"-1,-1 6 1,1 3-1,-3 7 1,0 7 1,-2 3-1,-9 19-1,13-23 1,-13 23 1,0 0-2,0 0 1,0 0 0,0 0 0,0 0 0,8 18 0,-8 4 0,0 3 1,0 5-1,0 1 1,-2 3-2,1-4 1,-1-2 0,0-5 0,1-4 0,1-19-1,-2 18 1,2-18 1,0 0-1,0 0 0,0 0 1,0 0-1,-3-17 0,2 0 0,-1-3 0,-3-8-1,2-3 1,-2-4 0,1 0 0,1-3-1,0 2 1,-1 2 0,0 2 0,1 0 0,1 1 0,2 5-1,0-2 1,0 6 0,-2 0-1,4 3 1,-2 19 0,0-23 0,0 23 0,0 0-1,0-14 1,0 14 0,0 0 0,0 0 0,5 23-1,-1-9 0,0 10 1,2 4 0,0 5 0,3 4 0,-1 2 1,2 1-1,-1-2 0,-1 1 1,-2-10 0,-1 1-1,-1-8 0,-2-2 1,0-6-1,-2-14 1,-2 19-1,2-19 1,0 0-1,0 0 0,0 0 0,-9-22 1,6 0-1,-2-5 0,0-5 0,-4-7 0,1-5 0,-1-1-1,-2 0 2,0-8-2,0 5 1,1 3 0,3-4 0,0 10 0,4 7-1,3 5 1,-1 5 0,2 8 0,-1 14 0,6-15-1,-6 15 1,0 0 0,0 0 0,0 0 0,0 0-1,0 0 0,0 0 0,2 22 1,1 3-1,3 6 1,-1 4 0,3 11 0,0 2 0,-1 3 0,1-9 0,-1-4 0,-3-9 1,1-5-1,-3-6 0,-2-18 0,3 14 0,-3-14 1,0 0-1,0 0 0,0 0 0,1-23 0,-1 1-1,0-6 2,0-8-2,2-10 1,-1-4 0,2-3 0,1-3-1,-1-3 2,-2 1-1,1 4 0,-1-1-1,-1 7 2,-1 4-2,-2 2 1,1 5 0,1 6 1,1 3-2,0 6 1,0 2 0,0 6 0,0 14 0,1-19 0,-1 19 0,0 0-1,0 0-1,0 0 1,0 0 0,0 0 0,0 0 1,14 31-1,-9-6 1,1 3-1,2 5 2,-2 2-1,2 1 1,-2 0-2,-3-2 1,1-7 0,-3-4 1,1-1-1,-2-6 0,0-2 0,0-14 0,0 0 1,-2 15-1,2-15 1,0 0 0,0 0-1,0 0 2,-8-28-1,1 13-1,-6-10 1,0-5-1,-2-4 0,-1-7 0,-1 1 0,1-1 0,4-2 0,1-1 0,5 8 0,4 4 1,1 0-2,1 9 1,0 4 0,0 19 1,3-18-1,-3 18 0,0 0-1,0 0 1,6 32 0,-3-2-1,0 4 2,5 5-2,0 9 1,1 2-1,2 6 1,-3-3 0,-2-1 0,-1-10 1,-2-5-2,-1-1 1,-4-8 0,2-3 1,-5-8-1,2-3 0,3-14 0,0 0 1,0 0 0,0 0-1,0 0 1,0 0 0,2-17 0,-1-2-1,-4-9 0,-1-5 1,-4-7-1,-3-7 0,0 1 1,-5-11-2,-3-3 1,4-4 1,3 13-1</inkml:trace>
  <inkml:trace contextRef="#ctx0" brushRef="#br0" timeOffset="-13.0007">24 2002 176,'5'18'1,"-1"1"-2,-1-5 2,-3-14-1,0 0 1,0 0 0,0 0-1,8-23 1,-7-2 0,4-3 0,-4-8-1,1-8 1,0-2-1,-1-7 1,-2-5-1,1-3 0,-2 1 0,2-4 0,-2 1 0,4 6-1,-2 1 1,2 14-1,-1 8 1,1 7 0,-2 7-1,1 6 1,-1 14 0,0 0 0,0 0-1,13 14 2,-7 8-2,0 6 1,-1 6 0,1 8 0,-4 6 0,1 5 1,-5 5-1,-1-4 0,-2 1 0,1-7 0,-1-1 0,0-4 0,1-8 0,-1-7 0,3-10 0,2-18 1,-1 20-1,1-20 1,0 0 0,0 0 0,-5-18 0,4 1 0,-4-11-1,-3-3 0,-1-12 0,1-5 0,4 28 1</inkml:trace>
  <inkml:trace contextRef="#ctx0" brushRef="#br0" timeOffset="-14.0007">24 1412 184,'1'12'-1,"5"49"2,-1-5-1,-1-5 0,3-10 0,-3-12 0,3-7 1,-7-22-1,7 25 1,-7-25-1,0 0 0,0 0 1,10-16-1,-12-2 0,2-9 0,0-2 0,-3-13 0,0-10 0,-2-4 1,1-5-2,-1-9 1,0 2 0,1 1 0,-3 5 0,4 2-1,3 9 1,0 4 0,2 8 0,-1 14 0,1 5-1,3 5 1,-5 15 0,11-17-1,-11 17 1,15 7-1,-2 10 1,-1 10 0,2 7 0,0 10 0,0 1 0,-1 0 0,-2 2 0,-2-5 1,-2-3-1,-4-13 0,1-7 0,-4-19 0,3 22 0,-3-22 1,0 0-1,0 0 1,5-16-1,-3-1 0,-1-5 0,-1-12 1,2-7-1,-1-2 0,-1-7 0,0-8-1,-3 2 1,2-1-1,-1-4 1,2 7 0,0-1-1,3 5 1,-1 2 0,3 14 0,1 1 0,-2 10 0,3 7 0,-7 16-1,8-19 0,-8 19 1,0 0 0,9 16-1,-4 4 1,2 8-1,1 0 1,2 5-1,1 4 2,0 2-2,6-3 2,-8-6-1,5-10 0,-14-20 0,22 22 0,-22-22 0,14 11 1,-14-11-1,0 0 1,8-22-1,-8 6 0,-3-7 0,-3-5 0,-5-10 1,3-5-2,-5-5 1,1-4 0,6-5 0,-4 2 0,1 1 0,7-1 0,4 5-1,1 5 1,2 6 0,-1 10 0,3 5 0,-1 7 0,-6 17-1,14-17 1,-14 17 0,19 20-1,-7 2 0,2 3 1,0 11 0,2 4 0,3 4-1,-5 3 1,0 4 1,-2-9-1,-1 0 0,-3-6 0,0-11-1,-3-2 2,-2-4-1,0-5 0,-3-14-1,0 0 2,0 0-1,0 0 0,0 0 0,-8-25 0,-1-5 1,-2-7-2,-2-8 2,-4-8-2,-3-3 2,-1 1-2,1 7 2,3 3-2,3 12 1,3 7 0,11 26 0,-17-13 0,17 13 0,0 30-1,1-2 1,4 6 0,3 2-1,0 8 0,3-4-1,-2-7-1,10-1-6,-13-16-10,13 3-14,-5-19-2,1-11 2,-1-17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42.637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272 4366 115,'-8'-15'3,"8"15"0,-22-23-1,8 7-2,14 16 1,-25-26-1,25 26 0,-23-31 0,13 13 0,1 1 0,1 2 1,0-2-1,2-1 0,0 1 1,-1 2-1,1 1 0,6 14 0,-8-22 0,8 22-1,0 0 2,0 0-1,0 0 0,0 0-1,0 0 2,0 0-1,0 0 0,0 0-1,0 0 1,0 0 0,0 0 0,-3 20 0,3-20 0,3 14 1,-3-14-1,7 16 1,-7-16-1,4 20 0,-4-20 0,7 14 1,-7-14-1,4 14 0,-4-14 1,0 0 0,2 14 0,-2-14 0,0 0 1,0 0 0,0 0 0,0 0 0,0 0 0,-16 2 0,16-2-1,0 0 1,-17-19-1,17 19 0,-11-17-1,11 17 1,-9-17-1,9 17 0,-8-21 0,8 21 1,-5-14-1,5 14 0,0 0 1,0 0 1,0 0-1,0 0 0,0 0 0,0 0 0,0 0-1,0 0 1,-3 21-1,3-21 0,3 21 0,-1-7 0,-2-14 0,4 24 0,0-10 0,-4-14 0,4 14 0,-4-14 0,0 0 0,0 0 1,0 0-1,0 0 1,0 0-1,0 0 0,0 0 1,-1-16 0,1 16-1,-13-29 1,5 7-1,-3-3 0,0-9 1,-3-5 0,2 0-1,5 18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19.441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6123 4298 183,'16'-1'0,"31"-1"0,-1 5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03.862"/>
    </inkml:context>
    <inkml:brush xml:id="br0">
      <inkml:brushProperty name="width" value="0.06667" units="cm"/>
      <inkml:brushProperty name="height" value="0.06667" units="cm"/>
    </inkml:brush>
    <inkml:brush xml:id="br1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-6 4040 27,'-2'10'25</inkml:trace>
  <inkml:trace contextRef="#ctx0" brushRef="#br1" timeOffset="-12">111 2838 17,'0'0'22,"0"0"0,0 0 0,0 0-17,-2-14-4,2 14-1,-15-17 0,15 17 0,-22-22 1,8 8 1,-2-2 0,-2-2 1</inkml:trace>
  <inkml:trace contextRef="#ctx0" brushRef="#br1" timeOffset="-15">24 2726 125,'4'1'1,"23"-6"0,7-7 0,2-7 0,0-2 0,0-11 0,-2 4 0,-6-6 0,-1 3-1,-8 3 1,-7 3-2,-7 2 1,-7 6-1,2 17-1,-23-13-1,4 19 0,-6 5-2,2 14-6,-7 5-15,3 7-1,7 11 1,-3-4 1</inkml:trace>
  <inkml:trace contextRef="#ctx0" brushRef="#br1" timeOffset="-17">24 3220 96,'9'-1'6,"8"-8"-1,3 3 0,-4-7-1,-1 5 0,-5-6 0,-1 0-2,-4-4-1,-4 4 0,-5-3-1,-2-1 1,-5 4-2,-5 2 1,-3 4-1,-4 3 0,0 9 0</inkml:trace>
  <inkml:trace contextRef="#ctx0" brushRef="#br1" timeOffset="-18">24 3401 136,'23'-4'2,"5"-13"1,5-1-1,-7-7 0,2-1-1,-7-2 1,-4 2-1,-6-7 0,-3 6 0,-7-2 0,-5 1 0,-7 4-2,-3 4 1,-7 3 0,-5 6 0,-4 10 0,-6-1 0,3 8-1,12 0 1</inkml:trace>
  <inkml:trace contextRef="#ctx0" brushRef="#br1" timeOffset="-20">24 3271 153,'21'-5'1,"4"-3"0,-5-4 0,1-1 1,-7-2-1,-3 1 0,-5 0 0,-3 0-1,-3 14 1,-4-27-1,4 27-1,-18-20 1,18 20-1,-25-11 0,10 14 1,-1-1-1,16-2-1,-27 20 1,27-20 0,-16 24 0</inkml:trace>
  <inkml:trace contextRef="#ctx0" brushRef="#br1" timeOffset="-22">24 3211 153,'5'10'-1,"5"5"0,4-5 2,2-1-1,2-4 1,1-5 0,0-5 0,-2-3 0,-3-1 0,-14 9 0,21-24 0,-15 9 0,-5-1 0,-2-2-2,-4-1 2,-4-1-1,-4 3 0,1-1 0,-6 3-1,0 2 2,-3 7-1,-1 5-1,2 4 0,-1 7 1</inkml:trace>
  <inkml:trace contextRef="#ctx0" brushRef="#br1" timeOffset="-26">122 3931 36,'0'0'25,"-3"-24"3,-4 7-2,3-1-23,-7-4-3,-2 3 1,1 3-2,-4 1 0,-1 4 0,2 5 0</inkml:trace>
  <inkml:trace contextRef="#ctx0" brushRef="#br1" timeOffset="-25">24 3813 121,'1'-1'2,"25"-20"0,4-6 0,-3-6-1,-1 4 0,-7-4 1,-3 4-1,-5 1 1,-5 1-1,-6 1 1,-3 5-1,-11 7 0,-5 3-1,-6 7 0,-3 4-1,-7 4 0,-1 6 0,34-9 1</inkml:trace>
  <inkml:trace contextRef="#ctx0" brushRef="#br1" timeOffset="-27">24 3822 137,'31'-2'2,"1"-1"-1,-7-5 1,0 0-1,-6-4 1,-2 0-1,-7-2 0,-4-4 0,-6 4-1,-5-1 0,-2-4 0,-6 4 0,-3 2-1,-4 1 1,1 2-1,-4 4 0,4 1 1,-1 7-1,2 6 0,13-5 1</inkml:trace>
  <inkml:trace contextRef="#ctx0" brushRef="#br1" timeOffset="-29">24 3717 140,'9'7'-1,"13"2"1,4-4 1,5-7-1,4-4 1,1-7-1,-5-2 2,-1-4-1,-7-3 0,-2-3-1,-10-6 0,-7 6 0,-10-1 0,-7 7 0,-5-1-2,-6 6 0,-2 6-1,-7 7-2,3 19-4,-9-7-13,9 16-6,1-1 0,-1 7 0</inkml:trace>
  <inkml:trace contextRef="#ctx0" brushRef="#br1" timeOffset="-31">-8 4210 87,'9'-4'7,"26"-5"-2,-7-7 0,3 4 0,-6-8-1,-1 6-1,-7-5 1,-1 5-1,-7 0 0,-9 14-1,8-23 0,-8 23 0,-14-16-1,0 11-1,-8 4 0,-2 1 0,-6 4 0,-1 7-1,-2 3 0,1 5 0,30-18 0</inkml:trace>
  <inkml:trace contextRef="#ctx0" brushRef="#br1" timeOffset="-32">-8 4220 132,'12'-7'2,"6"-9"-1,-3 0 0,-4 2 1,-4-1-2,-4-1 1,-3 1-1,-7 1 0,7 14 0,-28-17 0,9 12-1,7 4 0</inkml:trace>
  <inkml:trace contextRef="#ctx0" brushRef="#br1" timeOffset="-35">2 4011 163,'10'35'-1,"4"7"1,-3-2-1,2-1 0,-2-9 1,-3-4 0,-1-5 0,0-6 0,-7-15 0,6 14 0,-6-14 1,0 0 0,0 0-1,0 0 1,-8-26 0,2 6-1,-5-4 0,0-4 0,-5-8 1,4-4-1,-2-4 1,0 2-1,14 40 1</inkml:trace>
  <inkml:trace contextRef="#ctx0" brushRef="#br1" timeOffset="-37">24 3926 167,'5'16'-1,"8"16"0,-2-7 1,-3-5-1,1-4 1,-9-16 0,11 14 0,-11-14 1,0 0-1,0 0 1,11-16 0,-11 16 0,0-29 1,-3 6 0,-2-7-1,-1-3 0,-2-7 0,-1-5 0,-2-7-1,0-4 1,3 3-1,1 7-1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2:17.720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</inkml:definitions>
  <inkml:trace contextRef="#ctx0" brushRef="#br0">392 9 0,'0'0'0,"-1"15"0,1-15 1,0 22 0,0-22-1,-2 23 1,2-23 0,-4 21 0,4-21 0,-7 23 0,7-23-1,-6 20 1,6-20 0,-6 22-1,6-22 0,-5 23 0,5-23 1,-1 19-1,1-19 0,0 19 0,0-19 1,0 18-1,0-18 0,1 19 0,-1-19 1,0 17-1,0-17 0,0 19 0,0-19 0,0 22 0,0-22 0,-1 20 1,1-20-1,-2 22 0,2-22 0,-2 18 0,2-18 1,-1 14-1,1-14 0,0 0 0,-2 16 1,2-16-1,-1 17 0,1-17 0,0 20 0,0-20 0,0 21 0,0-21 0,0 15 0,0-15 1,0 0-1,0 0 0,0 0 1,0 0 0,0 0 1,-2 14-1,2-14 1,0 0 1,0 0 1,0 0 2,-9 14-1,9-14 1,0 0 0,0 0-1,-21 6 0,21-6-1,-17 0-2,17 0 0,-20 2-2,20-2 1,-20 2-1,20-2 0,-18 1 1,18-1 0,0 0 1,-14 0 0,14 0 0,0 0 0,0 0 2,0 0-2,-19-11 0,19 11 0,-14-11-2,14 11 1,-15-12-1,15 12 1,-19-8-2,19 8 2,-17-9-1,17 9 0,-17-2 0,17 2 1,-19-3 0,19 3 0,-19-5 0,19 5 0,-22-4 0,22 4 0,-19-3 0,19 3 0,-20-2 0,20 2-1,-16 0 0,16 0 0,0 0-1,-14 0 1,14 0 0,0 0 0,0 0 0,0 0-1,0 0 1,0 0 0,0 0-1,0 0 1,0 0 0,0 0-1,0 0 1,0 0 0,0 0 0,0 0 0,0 0-1,0 0 1,0 0 0,-7 16 0,7-16-1,0 0 1,9 18 0,-9-18 0,12 17 0,-12-17 0,19 16-1,-19-16 1,27 14 0,-27-14 0,26 12 0,-10-7 0,1 1 0,-1-4 1,3 4-2,-4-3 2,4-1-2,-2 2 2,0 0-1,-2 0 0,2-1 0,-2 1 0,1-4 0,-16 0 0,28 1 1,-28-1 0,28-3-1,-10 0 1,-18 3 0,23-6 0,-23 6 1,22-10-1,-22 10 0,20-14 0,-20 14 0,14-12 0,-14 12 0,14-17 0,-14 17-1,16-21 0,-8 7 0,-8 14 0,15-18 1,-15 18-1,15-22 0,-15 22 1,9-22 0,-9 22 0,6-22 1,-6 22-2,5-25 1,-5 25 0,1-26 0,-1 26-1,0-23 1,0 23-1,-3-22 2,3 22-2,-3-24 0,3 24 0,-8-24 1,8 24-1,-6-27 0,6 27 0,-9-26 0,9 26 0,-8-24 0,8 24 0,-8-20 0,8 20 0,-9-19 0,9 19 0,-10-17 0,10 17 0,-6-17 0,6 17 0,-8-14 0,8 14 0,0 0 1,-11-17-1,11 17 0,0 0 0,0 0 0,-15-13 0,15 13-1,0 0 1,0 0-1,-14-12 1,14 12-1,0 0 0,-11-16 1,11 16-1,0 0-1,-25-20-2,25 20-5,-16-9-6,16 9-13,0 0 2,-20-6-2</inkml:trace>
  <inkml:trace contextRef="#ctx0" brushRef="#br0" timeOffset="2193.1253">139 331 1,'0'0'1,"-14"-5"-1,14 5 1,0 0 0,0 0 0,0 0 0,0 0 0,0 0-1,0 0 0,0 0 0,-2 17-1,2-17 0,14 16 0,-14-16 1,25 23 0,-9-13 0,-2-4 0,2 0 0,6-9 0,0 5 0,1-2 1,1-5-1,4-4 1,0-5 0,-2-2 0,4-4 1,-8-2-1,0-3 1,-3-3 0,-2 2-1,-6-4 1,-3 7 0,-4-2 1,-4 1-1,-3 4 2,-3 0-1,-3 1-1,-5 2 0,14 17-1,-30-23-1,14 13-1,-3 3 0,4 5 0,-4 2 0,3 5 0,2 1 0,0 2 1,0 3 0,-2 1 0,4 7 0,-1-5 0,2 6 0,2 2 1,1 1-1,0 0 0,5-1-1,5 2 1,-1-4 0,7 3 0,0-6 0,3-1 0,-11-16 0,22 19 1,-22-19 0,23 7 1,-23-7 1,22-7 0,-22 7 0,16-18 1,-16 18-1,12-26 1,-7 12-1,-2-5-1,0 4 0,-1-4-1,-2 5 1,-3-3 0,3 17 0,-10-25-1,10 25 1,-18-17 0,18 17-1,-32-6 0,14 6-1,-3 4 0,1 3 0,-2 3 0,2 3 0,-2 2 0,3 3 0,3 2 0,1-1 0,4 1 0,0-2 0,5 4 0,1-6 0,5 1 0,0-17 0,8 22 0,-8-22 1,17 9 1,-3-7 0,-14-2 0,27-13 1,-27 13 0,25-19-1,-14 4 0,-11 15 0,18-31-1,-10 14 0,-3 1 0,-2-1 0,-3-2 1,-2 1-1,-2-1 1,-1 0-1,-3 2 0,2 2 0,-7-3-1,3 3 0,10 15 1,-27-17-1,11 12 0,1 3 0,-3 4 0,0 6-1,2 1 1,-3 5 0,2 3 0,0-1 0,1 3-1,1-2 0,4 0 0,1-2-1,6 3-1,4-18 0,-2 21-4,2-21-8,0 0-9,28 13-1,-28-13 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2:01.250"/>
    </inkml:context>
    <inkml:brush xml:id="br0">
      <inkml:brushProperty name="width" value="0.15875" units="cm"/>
      <inkml:brushProperty name="height" value="0.15875" units="cm"/>
      <inkml:brushProperty name="fitToCurve" value="1"/>
    </inkml:brush>
  </inkml:definitions>
  <inkml:traceGroup>
    <inkml:annotationXML>
      <emma:emma xmlns:emma="http://www.w3.org/2003/04/emma" version="1.0">
        <emma:interpretation id="{9FB36F1F-55CC-4765-8CAD-C3BAC2721468}" emma:medium="tactile" emma:mode="ink">
          <msink:context xmlns:msink="http://schemas.microsoft.com/ink/2010/main" type="inkDrawing" rotatedBoundingBox="7690,7923 7918,12390 7793,12397 7565,7929" shapeName="Other">
            <msink:destinationLink direction="with" ref="{178FA36C-68D8-4610-BDD3-CC8CADC15167}"/>
          </msink:context>
        </emma:interpretation>
      </emma:emma>
    </inkml:annotationXML>
    <inkml:trace contextRef="#ctx0" brushRef="#br0">33 0 4,'0'0'4,"0"0"0,0 0 0,0 0-1,0 0-1,0 0-1,0 0 2,0 0 0,0 0 1,0 0 1,0 0 0,0 0 1,0 0-1,0 0 1,0 0-1,0 0 0,0 0-2,0 0 1,0 0 0,0 0 1,0 0-1,-6 14 0,6-14-1,0 0 0,-6 14 0,6-14-1,0 0 1,-4 14-1,4-14 0,0 0 0,0 0 0,-3 19 0,3-19 1,0 0-1,-1 20 0,1-20 0,1 22-1,-1-22 0,-1 23 0,2-9 0,-2 0 0,1 2-1,0-1 1,-2 4 0,2-3-1,2 2 1,-2-4-1,1 7 1,-1-7 0,0 3-1,-1-2 1,1 1-1,-3 1 1,3-1-1,-2 1 1,0 0-1,2 0 1,0 2-1,2-1 0,0-2 1,1-2-1,-2 5 1,1-4-1,-1 1 1,1 1-1,-2 0 1,0-2-1,0 6 1,0-3-1,0 3 1,0 0 0,2 0 0,-2-4-1,3 3 0,0 2 1,0-2-1,0-1 1,-1 3-2,-1-5 2,-1 3-2,-1-1 2,1-1-2,-2-1 2,-1-1-1,-2-2 1,5 2-1,-1-2 0,-1 0 1,2 3 0,0-2-1,-1 1 0,-1 1 0,0 2 1,1-2-1,-2 0 0,1 3 1,-1-4-2,0 4 2,0-3-1,3 5 1,-2-5-1,2 2 1,0-1 0,0 0-1,0-3 1,0-1-1,0-14 0,2 27 0,-2-10 1,-2 0-1,2-17 0,-1 29 0,1-7 1,1-2-1,-2 1 0,2-3 0,1-2 0,-1 3 0,2 1 0,-1-3 1,1-1-1,-1-1 0,-1 1 0,-1-1 1,0 1-1,2-2 0,-2 1 1,1 1-1,-1-16 0,4 28 0,-4-28 1,6 28-1,-6-28 0,6 28 1,-6-28-1,5 27 2,-4-12 0,2 5-1,-1 1 0,-2-21-1,2 29 2,-2-10-2,1-2 1,1 3-2,-2-1 2,0-19-1,3 28 1,-2-6-1,-1-22 0,5 25 1,-5-25 0,5 23-1,-5-23 0,3 22 1,-3-22-1,3 20 0,-3-20 1,3 23-1,-1-9 0,-2-14 0,3 21 1,0-6-1,-1-1 0,1 0 0,-2 3 0,2 1 0,1 2 0,-3 2 0,4-4 0,-2-1 0,0 4 0,0-3 0,-3-18 0,5 30 0,-4-15 0,3 3 0,-3-4 0,-1 4 0,3-2 0,-1 1 0,-1 5 1,1-4 0,1 3-1,0-4 0,0 2 0,2 1 0,-2-5 0,0 6 0,2-3 1,-2 1-1,-1 1 0,-1-1 0,2 1 1,-3-4 0,2 4-1,-4 0 0,7-4 0,-7-1 0,2 1 1,2-1-2,-2-1 1,2 0-1,-2 0 2,0-14-2,-2 27 2,7-11-2,-5-16 2,4 26-1,-2-10-1,1 1 1,2 0 0,-4 0 0,1 0 1,-1-3-1,-1 2 0,0-16 0,-3 26 1,3-10-2,-1-2 1,2 4 0,1-2 0,-1 4 0,3-1 0,-1 6 0,1-5 0,-2-6 0,3 3 0,-5-17 0,1 22 0,-1-22 0,2 17 0,-2-17 0,0 23 0,0-5 0,-2-3 1,1 5-1,-1 4 0,1-1 1,-3 4-2,1-9 2,0 2-1,2-2 0,-4-1 0,3 1 0,-1-2 0,0-2 0,0 3 0,0 0 0,-2 0 0,0-1 1,1 3-1,4-19 0,-10 25 0,10-25 0,-9 23 0,6-9 0,3-14 0,-5 20 0,5-20 0,-3 17 1,1-3 0,2-14-1,0 24 1,0-24 0,2 25-1,-2-11 1,0 0-1,0 0 0,0-14 2,2 23-2,-2-23 1,-2 22-1,2-22 1,2 17-1,-2-17 1,1 17 0,-1-17-2,3 19 1,-3-19 0,3 18 0,-3-18 0,5 22 1,-5-22 0,5 22-1,-5-22 0,5 26 0,-5-26 0,6 25 0,-3-6 1,0-2-2,-3-17 1,6 31 0,-3-9 1,1-5-1,2 5 0,-3-6 0,-3-16 0,5 25 0,-4-11 0,2 1 0,-3-15-1,0 0 1,5 17 0,-5-17 0,0 0 0,5 20 1,-5-20-1,0 0 0,1 19 0,-1-19 1,2 19-1,-2-19 0,-2 25 0,2-25 1,0 26-1,0-26 0,-1 22 0,1-22 0,0 25 0,0-25 1,0 14-1,0-14 0,0 0 0,-2 20 0,2-20 0,0 0 0,0 0 0,0 14-1,0-14 1,0 0 0,0 0-1,-3-15 1,3 15-1,-5-28 0,2 3-1,-6-6-2,6-2-1,-11-17-4,17 16-13,-19-29-14,8 6 0,-7-15-2,4 4 3</inkml:trace>
  </inkml:traceGroup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2:09.770"/>
    </inkml:context>
    <inkml:brush xml:id="br0">
      <inkml:brushProperty name="width" value="0.15875" units="cm"/>
      <inkml:brushProperty name="height" value="0.15875" units="cm"/>
      <inkml:brushProperty name="fitToCurve" value="1"/>
    </inkml:brush>
  </inkml:definitions>
  <inkml:traceGroup>
    <inkml:annotationXML>
      <emma:emma xmlns:emma="http://www.w3.org/2003/04/emma" version="1.0">
        <emma:interpretation id="{178FA36C-68D8-4610-BDD3-CC8CADC15167}" emma:medium="tactile" emma:mode="ink">
          <msink:context xmlns:msink="http://schemas.microsoft.com/ink/2010/main" type="inkDrawing" rotatedBoundingBox="6018,7965 6073,12395 5972,12397 5916,7967" semanticType="callout" shapeName="Other">
            <msink:sourceLink direction="with" ref="{9FB36F1F-55CC-4765-8CAD-C3BAC2721468}"/>
          </msink:context>
        </emma:interpretation>
      </emma:emma>
    </inkml:annotationXML>
    <inkml:trace contextRef="#ctx0" brushRef="#br0">60 0 6,'0'0'8,"0"0"-1,0 0-3,0 0-1,0 0-1,0 0 0,0 0 1,0 0 0,-3 17 2,3-17 1,-2 14 0,2-14 1,-1 14 0,1-14-1,0 20-1,0-20 1,1 25-2,-1-9-1,2 0 0,-4 1-2,4-2 0,-4-1 1,2 0-1,0-14 1,-3 24-1,3-24 1,-3 20 0,3-20-1,-2 23 1,2-23 0,-4 24-1,4-9 1,0-15-2,-5 27 0,2-12 1,3 2-1,-2-3 0,4 3 0,-1 2 0,1-3 0,-1 2 0,1 1 0,1-2 1,-1-3-1,-2 2 0,0-2 1,1 1-1,-1-1 0,0 2 0,0-2 0,2 0 1,-1 0 0,1 5 1,-2-4-2,3 2 3,-4-1-3,4 0 3,-3-2-2,1 3 0,-1-17 0,-1 28-1,1-28 1,-3 26 0,3-26 1,-7 28-2,7-28 1,-6 28 0,0-12 1,4-2-1,-3 1-1,4 1 1,-2-1-1,1 4 1,1-2 0,1 4-1,1 0 1,1 1-1,-2 0 1,3 0 0,-2 0 0,1-1-1,0 0 0,-2 0 1,0 0-1,0 2 0,0-1 0,-2 1 1,0 4-1,1-4 0,1 5 1,1 0-1,-1 2 0,4-2 1,-1 1-1,-2-1 0,1-1 0,-1 1 0,-1 0 0,-1-6 0,-2 1 0,-2-1 0,-1-2 1,3 0-1,-4 0 0,3 1 0,1-3 0,-1 4-1,1-3 2,2 4-1,1-3 1,0-1-1,0 0 1,1-1-2,-2 0 3,4-3-2,-2 1 0,-1-2 0,4 4 0,-3 0 0,1-1 0,1 0 0,2 0 0,-2 2 0,1-1 0,1-2 0,-2-1 0,0 3-1,2-1 1,-3 0 0,1-2 0,-2-1 1,1 0-1,-1 2 0,1-2 0,1 0 0,-3-14 0,2 26 0,-1-12 0,1 4 0,-1-3 0,-1 2 0,0 0 0,0 1 0,0 0 0,0 1 0,0 0 0,-1 1 0,1 0 0,0-1 0,0-1 0,0 0-1,-2 0 1,4 1 0,-4-3 0,2-1 1,0 2-1,0-3 0,0-14-1,0 28 2,0-28-1,2 28 0,-2-28-1,1 27 1,-1-27 0,0 26 0,0-12 1,-1 0 0,-7 5-1,8-19 0,-5 28 1,4-11-2,-2 0 2,1-3-2,-1 2 1,1-1-1,2-15 1,-1 28-1,1-28 1,1 21 1,-1-21-1,-3 23 0,3-23-1,-5 23 1,5-23 0,-3 22 1,3-22-2,-3 24 1,3-24 0,-1 23 0,1-23 0,-3 23 0,3-23 0,-5 20 0,5-20 0,-6 25 0,6-25 0,-5 28 0,5-6 0,0-5 0,1 5 0,1 0 0,1-3 0,0 1 0,2 0 0,-2 0 0,0-6-1,-1 3 1,-1-1 0,2 1 0,-1 2 0,0-4 1,-1 3-1,2-3 1,0 2-1,2 0 0,-2-1 1,2-1-1,-3 1 1,1 3-1,0-4 0,-2 2 0,1 1 1,1-3 0,-1 2-1,1-3 0,0 2 1,2-2-1,-5-14 0,6 26 0,-6-26 0,8 19 1,-8-19-1,3 20 0,-3-20 1,1 17-1,-1-17 1,3 18-1,-3-18 0,2 18 1,-2-18 0,2 19-1,-2-19 1,1 19 0,-1-19 1,0 18-2,0-18 2,0 19-2,0-19 1,2 16-1,-2-16 0,1 20 0,-1-20 1,3 18-1,-3-18 0,0 21 1,0-21-1,2 26 0,-2-26 0,0 20 1,0-20-1,-2 21 0,2-21 0,-1 18 1,1-18-1,-2 17 1,2-17 0,-3 24-1,3-24 1,-5 22-1,5-22 1,-1 21 0,1-21-1,0 21 1,0-21 0,1 21-1,-1-7 1,0-14 0,5 27 0,-5-27 0,0 28 0,0-28-1,2 22 0,-2-22 1,-2 17-1,2-17 0,0 15 0,0-15 1,0 0-1,0 0 1,2 14-1,-2-14 1,0 0 0,1 16-1,-1-16 0,2 16 0,-2-16 0,0 20 0,0-20 0,1 23 0,-1-23 0,0 19 0,-1-5 1,1-14-1,-2 20 0,2-20 0,0 14 0,0-14 0,-1 14 0,1-14 0,0 0-1,-2 14 2,2-14-1,0 0 0,-1 14 0,1-14 0,0 16 0,0-16 0,0 0 0,0 0 0,0 0-1,-4 14 1,4-14 0,0 0-1,0 0 0,0 0 0,-4-19-2,-4-4-3,8 23-6,-20-42-22,12 11-1,-8-12 0,7 5 1</inkml:trace>
  </inkml:traceGroup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00.998"/>
    </inkml:context>
    <inkml:brush xml:id="br0">
      <inkml:brushProperty name="width" value="0.15875" units="cm"/>
      <inkml:brushProperty name="height" value="0.15875" units="cm"/>
      <inkml:brushProperty name="fitToCurve" value="1"/>
    </inkml:brush>
  </inkml:definitions>
  <inkml:traceGroup>
    <inkml:annotationXML>
      <emma:emma xmlns:emma="http://www.w3.org/2003/04/emma" version="1.0">
        <emma:interpretation id="{62B9E87B-5E88-4C8D-8A3E-1A5DD1BA89CD}" emma:medium="tactile" emma:mode="ink">
          <msink:context xmlns:msink="http://schemas.microsoft.com/ink/2010/main" type="inkDrawing" rotatedBoundingBox="9211,12389 9220,7949 9474,7950 9466,12390" shapeName="Other"/>
        </emma:interpretation>
      </emma:emma>
    </inkml:annotationXML>
    <inkml:trace contextRef="#ctx0" brushRef="#br0">67 182 2,'0'0'19,"0"0"-3,0 0-11,0 0-3,0 0-1,0 0-1,0 0 1,0-15-1,0 15 1,0 0 0,0 0 0,0 0 1,0 0 1,0 0 0,0 0 1,0 0 1,0 0-1,7-14 2,-7 14-1,0 0 1,0 0-1,0 0-2,0 0 1,0 0-2,0 0 0,0 0 0,0 0-1,0 0 0,0 0-1,0 0 1,0 0 0,0 0 0,0 0 1,-2-14-1,2 14 1,0 0 0,0 0-1,-1-14 1,1 14 0,0 0-1,0 0 0,0 0-1,-2-16 1,2 16 0,0 0-1,-2-16 0,2 16 0,0-17 0,0 17 0,0-22 1,0 22 0,0-21-1,0 21 2,0-19-1,0 19 1,0 0-1,0 0 1,0-14-1,0 14 0,0 0-1,0 0 0,0 0 0,0 0 1,0 0-1,0 0 0,0 0 1,0 0-1,0 0 1,0 0 0,0 0-1,0 0 1,0 0-1,0 0 0,0 0 0,0 0 0,0 0 0,0 0 0,0 0 0,0 0 0,0 0 0,0 0 0,0 0 0,14 9 0,-14-9-1,0 0 2,11 19-1,-11-19 0,13 20 0,-13-20 0,9 25 0,-9-25 1,13 27 0,-7-12-1,0 1 1,1-1 1,-3 1-1,4 3 1,-3-2-1,1 3 0,0-1 1,1 3-1,-3-5 1,3 5-1,-3-4 0,1 6 1,-4-4 0,4 2-1,-5-1 0,3 0 0,-3-1 0,2 2 1,-4-2-2,4 2 1,-4-3-1,2-1 1,0 1-1,0 1 1,-1-1 0,2 0 0,-1 1 0,2 0 0,-2-3-1,0 7 0,0-3 1,1 3-1,-4 2 1,2-1-2,-2 0 1,3 0-1,-2 5 2,2-5-2,0-2 1,2 0 0,1-2 0,0 0 0,2 0 0,-1 0 1,-2 0-1,3-1 1,-2 0-1,0 4 1,-2-7-2,2 6 2,-1 2-1,0 0 1,1 3-1,0-3 0,-2 0 1,3 0-1,-3 4 1,1-5 0,-1-1-1,-1-1 1,2 0-1,-2 4 0,-2-1 0,1 0 1,-2-1-1,-1 0 0,0 1 0,-1-1 0,0-2 0,1-4 1,-3 2-2,3-2 2,-1-1-1,0 0 0,2-2 0,-2 3 1,1-3-1,-1 5 1,0 1 0,2-1-3,0 0 3,0-1-2,-2 1 1,4-3-1,-1 4 1,1-7-2,1 0 2,0-14 1,-5 29 0,5-29-1,-3 24-1,3-9 2,0 1-1,1 6 1,-1-2-1,4 6 0,-1-4 0,0 6 1,0 3 0,0-1 0,0 0-1,0-9 1,-1 4 0,1 0-1,-1-3 1,-1 5-1,2-6 1,-1 4 0,-2 3-1,0 3 0,0 1 1,0-3-1,0 5 1,-2-1-1,-1-2 0,2-1 1,-1-4-1,2 3 1,-3-6-1,1 2 1,-1-5-1,2 0 0,-3 1 1,4-1 0,-1-3-1,-2 2-1,1-2 1,1 1-1,1 1 1,1 0-1,-1 3 2,-1-2-2,4 0 1,0 0 0,0 2 0,0 2 0,2-3 0,-2 4 1,0-3-2,2 6 1,-1-1 1,1 4-1,-2-5 0,0 1 0,1-2 0,-3 1 1,2-4-1,-1 0 0,-1-5 0,1 2 0,-2-1 0,2 3 0,-4-1 0,2-1 0,-2 4 1,1-1-1,-1 7 0,1-2 1,-2-1-1,-1-1 0,1 0 1,2 2-1,-1-4 0,-1 0 1,0-1-1,1-5 1,-2 7 0,1-5 0,-2-5 0,2 1 0,3-15-1,-10 23-1,10-23 2,-7 30-1,7-30-1,-5 19 1,2-4 0,3-15 0,-5 24 1,3-10 0,2-14-1,-3 20 0,2-6 0,-1 0 0,2-14 0,0 28 0,0-12 0,0-16 0,2 31 0,-4-16 0,2-1 0,0 0 0,0 0 0,0-14 0,-3 21 0,3-21 0,-2 17-1,2-3 1,0-14-1,0 14 2,0-14-1,0 17 0,0-17 0,0 16 0,0-16 0,-3 14 1,3-14-1,0 20-1,0-20 1,0 19 0,0-4 1,0-15-1,2 30 0,-2-30 0,-3 23 1,3-23-2,-2 28 1,2-28 0,-1 16-1,1-16 0,0 0 0,-3 15 0,3-15-1,0 0-2,0 0-2,-29-20-11,29 20-21,-37-37 0,10 13-1,-12-27 2</inkml:trace>
  </inkml:traceGroup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23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491 76 18,'-15'-5'12,"15"5"-2,-14-9 0,14 9-1,-14-10-1,14 10-2,0 0-1,-14-14-1,14 14 1,0 0-1,-19-18 0,19 18 0,0 0-1,-17-11 1,17 11 0,0 0 0,-18-11-2,18 11 2,0 0-1,0 0-1,0 0 0,0 0-1,0 0 1,0 0-1,0 0 1,0 0-1,0 0 0,0 0 0,0 0 0,0 0-1,0 0 1,0 0-1,0 0 1,0 0 0,0 0-1,0 0 0,0 0 1,0 0 0,0 0-1,0 0 1,0 0-1,0 0 0,0 0 1,0 0-1,0 0 0,0 0-1,0 0 1,0 0-1,0 0 1,0 0 0,0 0 0,0 0 1,0 0-1,0 0-1,0 0 1,-6 19 1,6-19-1,0 0 0,2 15 0,-2-15 0,0 16 0,0-16 1,0 15-1,0-15 1,0 17-1,0-17 0,3 18 0,-3-18 1,1 23-1,-1-23 1,4 25-1,-4-25 1,3 26-1,-2-9 1,2 2-1,-1-2 1,1 0-1,0 2 0,0 0 0,-1 1 1,-1-3-1,-1 0 1,2 0-1,-2 0 1,0-17-2,-2 28 2,1-12-1,-1 1 0,1 0 0,-2 0 1,-1 1-1,0 0 0,1 4 0,0-2 1,1-9-1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24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5547 4331 185,'32'-3'0,"23"-2"0,-2 5 0,1-4 0,-1 4-1,-2-7 1,1 6 0,-4-2 0,-16 2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25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6123 4298 183,'16'-1'0,"31"-1"0,-1 5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26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6834 21 16,'0'0'11,"-5"-14"0,5 14-1,0 0-2,-11-14-1,11 14-2,-6-14 3,6 14-3,-3-14 2,3 14-2,0 0 0,-5-22-2,5 22 2,0 0-3,0 0 0,0 0 0,0 0-1,0 0 1,-6 21-3,4-6 2,4 5-1,-2 2 0,0 6 1,1 0 0,3 5-1,-1-5 2,0 5 0,0-5 0,3 0 0,-3 1-1,2 1 1,-2-2-1,0-2 1,0-1-1,1 2 0,-3-2-1,1 3 1,-1-6-1,2 1 1,-1 0 0,-1 1-1,1-3 0,0 6 1,1-7 0,-2 5 0,1 0-1,1 1 1,-3-2 0,5 2 0,-2-6 0,-2 1-1,3-3 1,-1-2 0,0-2 0,-3-14 0,6 22-1,-6-22 1,3 18-1,-3-18 1,5 14-1,-5-14 0,3 14 0,-3-14 1,2 14-1,-2-14 1,0 0-1,0 0 0,0 0 1,3 14 0,-3-14 0,0 0 0,0 0-1,0 0 2,0 0 0,0 0 0,0 0-1,0 0 1,0 0-1,-5-20 0,5 20 0,-8-20-1,2 3 1,0-3-1,-2-2 2,0-5-4,-1-4 2,1-3 0,-2-3 0,3-2 0,-1-2 0,0-4-1,2-3 1,-2 3-1,2-4 1,2 7 0,0-1 0,1 4 0,-2 3 0,2 6-1,1 4 2,-2 3-1,2 4 0,-1 2 1,-2 1-1,1-4 0,0-3 0,0 1 1,1 0 1,-1 0-1,1 2-1,2 1 1,-1 2 0,2 17-1,0 0 0,-3-15 0,3 15 0,0 0 0,0 0 0,0 0-1,0 0 1,0 0 0,0 0 0,0 0-1,8 17 0,-3 1 1,1 0 0,2 6-2,1 6 2,2 0-1,1 2 1,1-1-1,-4 2 2,1-2-2,-2 5 2,-2-3-1,0 3 0,-1 3 0,-2-4 0,-2 4 1,3-1-1,2-4 0,-3 2 0,5-4 2,0-5-2,-1-4 1,1 4-1,0-4 0,0-1 0,0 1 0,-2 1 1,-1 2-1,-4 0 1,2 3 0,1-3-1,0 0 1,-1 2 0,2-1-1,1-1 1,2-1-2,-2 2 1,2-4-1,-2 0 1,1-1 0,1 0 1,-2-3-2,-3-4 1,3 1 0,-1-1 0,3 1 1,-1 0-1,0 2 0,-1-2 0,3 1 0,-1 0 0,2 2 1,-3-2-1,0 0 1,0 0-1,1 0 0,-1 0 0,-3 1 0,4-1 0,-5 0 1,2 5-1,-2-4 0,-3-1 0,3-3 1,-1 7-1,-1-3 1,-2 1-1,1-2 0,-2-1 0,2 1 0,-1 3 0,-1 3 0,-3-9-1,1 4 1,1-3 0,1-1 0,2-14 0,-6 25 0,6-25 0,-7 17 1,7-17-2,0 0 1,-3 16 0,3-16 0,0 0 0,-4 14 0,4-14 0,0 0 0,0 0 1,0 0-1,0 0 0,0 0 0,0 0 0,-5-22-1,-3 0 2,0-3-2,-1-7 1,-4-6 0,1-5 0,-2-6 0,0-2-1,1 1 2,1-1-1,-1 1 0,-1-1-1,-2-2 0,2-2 1,0 1 1,3-1-1,-1 1 1,4 4-1,0 0 1,2 6 0,4 6 0,-1 6-1,2 11-1,-1 5 1,2 16 0,0-16 0,0 16 0,0 0 0,0 0 0,0 0 0,0 0 0,0 0 0,0 0 0,0 0-1,0 0 1,2 25 0,-2-8 0,1 2-1,2 8 1,1 7 0,0 8 0,2 3 0,-1 3 0,0 4 0,3-1-1,-4 2 1,1 2 0,3-3 0,-3 1 0,-2-1 0,-2-4 0,1-3 0,1-1 1,-5-4-1,1-1 0,-4-3 0,5-3 0,-1-4 0,-1 1-1,4 1 1,-4-1 1,2-1-1,2-2 0,-1 1 0,-1-2 0,2 1 1,-1-2-1,2-2 0,2-3 1,-3 2-1,-1 0-2,2-2 3,0 0-2,1-1 1,0 0-1,-4 1 1,3 2-2,1-4 2,-1 6 0,0-6-1,1 3 1,1-4 0,-2 3 0,-1-4 0,-1-2 1,3 1-1,-4-15 0,1 28 0,1-11 0,-2-1 0,0 4 0,1 0 0,1-3 1,-1 1-2,1-4 1,3 1 1,-5-15-2,4 24 2,-4-24-2,0 0 0,7 20 1,-7-20 1,0 0-2,3 14 1,-3-14 0,0 0 0,0 0 0,0 0 1,0 0-1,0 0 0,0 0 0,3-14 1,-3 14-1,-5-39 0,4 9 0,1-4 0,-2-7 0,2-5 1,-2-7-1,1-3 0,4 1 1,2 5-1,-1 1 1,3-4-1,-1-5 0,-1 1 0,2-6 0,0 1 0,-1-3-1,0 5 1,0 1 1,-1 8-2,3 3 1,-2 6 0,-1 12-1,3 3 1,-7 10 0,-1 0-1,-4 3 1,4 14 0,-10-20 0,10 20 0,0 0 0,-14-16 0,14 16 0,0 0-1,0 0 0,0 0 1,0 0 0,-14 28 0,8-3-1,1 5 1,-1 6-1,0 9 1,1 2 0,-1 6 0,1-5 0,2-3-1,1 5 1,-1 4-1,2 1 1,2-5 0,-4 3-1,3-4 1,2 4-1,-2-6 1,0 0-2,1-2 4,1-2-4,-2-2 1,3 6 1,2-2 0,-2 0 0,0 8 1,-2-2-1,1 1 0,-1-4 0,1 5 0,0-6 0,-6 2 0,1-2 0,-1-8 0,-1 2-1,-1-4 2,1 3 1,-1-4-1,-2 2-1,5-4 1,1 2 0,1-7-1,2 7 1,2-2-1,1-1 1,-1-3-2,-5-1 1,4 2 0,-2-3 0,0 5 0,0 0 0,-3 1 0,1 0 0,-1 5 0,3 0 0,-2-3 0,2 1 0,0-1 0,-1-10 0,1 1 0,0-7 0,1-1 0,-1-19 0,5 22 0,-5-22 0,5 14 0,-5-14 0,4 21 0,-3-17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27"/>
    </inkml:context>
    <inkml:brush xml:id="br0">
      <inkml:brushProperty name="width" value="0.06667" units="cm"/>
      <inkml:brushProperty name="height" value="0.06667" units="cm"/>
    </inkml:brush>
    <inkml:brush xml:id="br1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6986 32 3,'0'0'5,"0"-20"2,0 20 0,0 0-2,0 0-1,0 0 2,0 0-1,0 0 1,0 0-1,0 0-1,0 0-1,0 0 1,0 0-1,0 0-2,0 0 1,0 0-1,0 0 0,0 0 0,0 20 0,0-20 1,11 19 1,-11-19 0,15 25 1,-15-25-2,20 29 2,-20-29-2,22 36 2,-11-19-1,0 10 0,-1-9 0,-1 7 0,-1 0 0,0 3 0,-2-1 0,0 1 0,-4 1-1,4 2 0,-8-1-1,6 1 0,-4 0 0,0 2 0,-4 3 0,3 1 0,-5-1 0,1 6 0,-3 0 0,2 6 0,-5-4 0,2 3 0,-1-5 0,5 8-2,1-5 2,1 0-1,3-2 0,-2-1 0,1 2 0,2 1 0,-2-1 0,-1-1 2,-1 3-1,1-3-1,-1 7 1,5 0 0,-1 0-1,4 1 1,1-1-1,0 0 1,2-2-2,2 2 2,-3-7-1,1 6 1,0-4-1,-5-2 0,-1 1 0,1 0 0,2-2 0,1 1-1,2-4 2,0 0-2,-2 1 1,3-1 0,-1 0 0,0 0 1,-3 0-1,-4-1 1,-1-1-1,0-1 1,-1-2-1,2 5 0,-1-2 0,2 2 0,-1 2 0,1 1 1,-1 3-1,-1 3 1,-4 0 1,-3-1 0,0-2 0,0-1-1,-4-7 0,5 7 0,-2-5 1,4 1-1,2 1-1,2 1 0,2 3 0,-1 2 0,2 7 0,-1-1 1,-2-32-1</inkml:trace>
  <inkml:trace contextRef="#ctx0" brushRef="#br1" timeOffset="1">7082 3494 170,'1'-33'0,"3"-62"-2,1-8 1,0 2 0,1-1 1,0-2 0,0 8-1,1-1 1,0 8 0,0 5 0,-3 8 0,0 1 0,-1 10 0,-2 4 0,-4 10 0,-2 2-1,-7 4 1,1 3 1,-2 5-1,1 1 0,-2 2 0,1 0 1,2 2-2,4 4 2,5 5-1,-4 3 0,3 4-1,3 16 1,-4-18 0,4 18-1,0 0 1,0 0-1,0 0 0,-7 23 1,7-3 0,-2 4-1,2 2 1,-1 7-1,-3 6 1,3 4-1,-1 4 1,1 3-1,-1 3 1,1 6-1,-4 3 0,0 7 1,2-1 0,-3 2 0,0 5 0,-1 0 0,1-2 0,-3-5 1,1-2 1,0-4-2,3 0 1,-1-4 0,5 0 0,-3-4-1,1-1 1,2-2-1,1 1 0,-2-4 0,2 0 1,0-4-1,-1-8 0,1-1 0,0-3 0,1 5 0,-1-6 0,2 0 1,-1-6-1,1 2 0,-1-1 1,3-3-1,-3-2 1,0-10-1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19.437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6834 21 16,'0'0'11,"-5"-14"0,5 14-1,0 0-2,-11-14-1,11 14-2,-6-14 3,6 14-3,-3-14 2,3 14-2,0 0 0,-5-22-2,5 22 2,0 0-3,0 0 0,0 0 0,0 0-1,0 0 1,-6 21-3,4-6 2,4 5-1,-2 2 0,0 6 1,1 0 0,3 5-1,-1-5 2,0 5 0,0-5 0,3 0 0,-3 1-1,2 1 1,-2-2-1,0-2 1,0-1-1,1 2 0,-3-2-1,1 3 1,-1-6-1,2 1 1,-1 0 0,-1 1-1,1-3 0,0 6 1,1-7 0,-2 5 0,1 0-1,1 1 1,-3-2 0,5 2 0,-2-6 0,-2 1-1,3-3 1,-1-2 0,0-2 0,-3-14 0,6 22-1,-6-22 1,3 18-1,-3-18 1,5 14-1,-5-14 0,3 14 0,-3-14 1,2 14-1,-2-14 1,0 0-1,0 0 0,0 0 1,3 14 0,-3-14 0,0 0 0,0 0-1,0 0 2,0 0 0,0 0 0,0 0-1,0 0 1,0 0-1,-5-20 0,5 20 0,-8-20-1,2 3 1,0-3-1,-2-2 2,0-5-4,-1-4 2,1-3 0,-2-3 0,3-2 0,-1-2 0,0-4-1,2-3 1,-2 3-1,2-4 1,2 7 0,0-1 0,1 4 0,-2 3 0,2 6-1,1 4 2,-2 3-1,2 4 0,-1 2 1,-2 1-1,1-4 0,0-3 0,0 1 1,1 0 1,-1 0-1,1 2-1,2 1 1,-1 2 0,2 17-1,0 0 0,-3-15 0,3 15 0,0 0 0,0 0 0,0 0-1,0 0 1,0 0 0,0 0 0,0 0-1,8 17 0,-3 1 1,1 0 0,2 6-2,1 6 2,2 0-1,1 2 1,1-1-1,-4 2 2,1-2-2,-2 5 2,-2-3-1,0 3 0,-1 3 0,-2-4 0,-2 4 1,3-1-1,2-4 0,-3 2 0,5-4 2,0-5-2,-1-4 1,1 4-1,0-4 0,0-1 0,0 1 0,-2 1 1,-1 2-1,-4 0 1,2 3 0,1-3-1,0 0 1,-1 2 0,2-1-1,1-1 1,2-1-2,-2 2 1,2-4-1,-2 0 1,1-1 0,1 0 1,-2-3-2,-3-4 1,3 1 0,-1-1 0,3 1 1,-1 0-1,0 2 0,-1-2 0,3 1 0,-1 0 0,2 2 1,-3-2-1,0 0 1,0 0-1,1 0 0,-1 0 0,-3 1 0,4-1 0,-5 0 1,2 5-1,-2-4 0,-3-1 0,3-3 1,-1 7-1,-1-3 1,-2 1-1,1-2 0,-2-1 0,2 1 0,-1 3 0,-1 3 0,-3-9-1,1 4 1,1-3 0,1-1 0,2-14 0,-6 25 0,6-25 0,-7 17 1,7-17-2,0 0 1,-3 16 0,3-16 0,0 0 0,-4 14 0,4-14 0,0 0 0,0 0 1,0 0-1,0 0 0,0 0 0,0 0 0,-5-22-1,-3 0 2,0-3-2,-1-7 1,-4-6 0,1-5 0,-2-6 0,0-2-1,1 1 2,1-1-1,-1 1 0,-1-1-1,-2-2 0,2-2 1,0 1 1,3-1-1,-1 1 1,4 4-1,0 0 1,2 6 0,4 6 0,-1 6-1,2 11-1,-1 5 1,2 16 0,0-16 0,0 16 0,0 0 0,0 0 0,0 0 0,0 0 0,0 0 0,0 0 0,0 0-1,0 0 1,2 25 0,-2-8 0,1 2-1,2 8 1,1 7 0,0 8 0,2 3 0,-1 3 0,0 4 0,3-1-1,-4 2 1,1 2 0,3-3 0,-3 1 0,-2-1 0,-2-4 0,1-3 0,1-1 1,-5-4-1,1-1 0,-4-3 0,5-3 0,-1-4 0,-1 1-1,4 1 1,-4-1 1,2-1-1,2-2 0,-1 1 0,-1-2 0,2 1 1,-1-2-1,2-2 0,2-3 1,-3 2-1,-1 0-2,2-2 3,0 0-2,1-1 1,0 0-1,-4 1 1,3 2-2,1-4 2,-1 6 0,0-6-1,1 3 1,1-4 0,-2 3 0,-1-4 0,-1-2 1,3 1-1,-4-15 0,1 28 0,1-11 0,-2-1 0,0 4 0,1 0 0,1-3 1,-1 1-2,1-4 1,3 1 1,-5-15-2,4 24 2,-4-24-2,0 0 0,7 20 1,-7-20 1,0 0-2,3 14 1,-3-14 0,0 0 0,0 0 0,0 0 1,0 0-1,0 0 0,0 0 0,3-14 1,-3 14-1,-5-39 0,4 9 0,1-4 0,-2-7 0,2-5 1,-2-7-1,1-3 0,4 1 1,2 5-1,-1 1 1,3-4-1,-1-5 0,-1 1 0,2-6 0,0 1 0,-1-3-1,0 5 1,0 1 1,-1 8-2,3 3 1,-2 6 0,-1 12-1,3 3 1,-7 10 0,-1 0-1,-4 3 1,4 14 0,-10-20 0,10 20 0,0 0 0,-14-16 0,14 16 0,0 0-1,0 0 0,0 0 1,0 0 0,-14 28 0,8-3-1,1 5 1,-1 6-1,0 9 1,1 2 0,-1 6 0,1-5 0,2-3-1,1 5 1,-1 4-1,2 1 1,2-5 0,-4 3-1,3-4 1,2 4-1,-2-6 1,0 0-2,1-2 4,1-2-4,-2-2 1,3 6 1,2-2 0,-2 0 0,0 8 1,-2-2-1,1 1 0,-1-4 0,1 5 0,0-6 0,-6 2 0,1-2 0,-1-8 0,-1 2-1,-1-4 2,1 3 1,-1-4-1,-2 2-1,5-4 1,1 2 0,1-7-1,2 7 1,2-2-1,1-1 1,-1-3-2,-5-1 1,4 2 0,-2-3 0,0 5 0,0 0 0,-3 1 0,1 0 0,-1 5 0,3 0 0,-2-3 0,2 1 0,0-1 0,-1-10 0,1 1 0,0-7 0,1-1 0,-1-19 0,5 22 0,-5-22 0,5 14 0,-5-14 0,4 21 0,-3-17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29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407 21 1,'0'0'15,"0"0"-13,0 0-2,0 0 0,3-17 0,-3 17-1,-3-14 1,3 14 0,-3-19-1,3 19 1,-2-15 1,2 15 0,0 0 1,2-19-1,-2 19 1,0 0 0,0 0 1,22-15 2,-22 15-1,28-4-1,-6 1 2,3 5 1,3-2-1,3 6 0,8 0 0,0 4-1,2-3 0,6 7 1,-2-1 1,7 4-3,0-4 1,7 1-1,1-4 0,7 4 0,2-6 0,4 0 0,2-5 0,7 2 1,-4-7-2,6 4 1,-6-5 0,4 1-1,-3-1 0,4 3 0,-1-5 0,4 4-1,-2-2 1,2 0 0,2 1-1,-1-1 2,-1 0-2,2 1 1,-4-1-1,-2 3 0,-1-1 1,-1 1-1,1-2-1,-3 2 0,4-2 1,-2 2 0,-2-1 0,2-1 0,-2 1-1,6-2 2,-4-4-2,6 3 1,-5-1 0,5 0 0,-6-1-1,-21 2 2</inkml:trace>
  <inkml:trace contextRef="#ctx0" brushRef="#br0" timeOffset="1">6748-95 168,'15'4'0,"3"-2"-1,-1-4 1,-1 2-1,-2-1 1,-14 1 0,25 0 0,-25 0 0,20 0 0,-20 0 1,17-5-2,-17 5 2,14-2-1,-14 2 0,14 0 0,-14 0 0,14-3 0,-14 3 0,16 2 0,-16-2 0,16 4 0,-16-4 0,0 0 0,17 5-1,-17-5 1,0 0-1,0 0 0,0 0 0,0 0-2,0 0-1,14 6-2,-14-6-3,0 0-13,0 0-11,-20 30-1,7-10 2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31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361 4366 132,'-1'-4'1,"-14"-15"0,1 4-1,-9 1 0,-5-2 0,-5 4 0,-2 9-1,-2 1 1,1 8 0,3 4-1,2 4 1,3 0-1,7 6 1,7 1-1</inkml:trace>
  <inkml:trace contextRef="#ctx0" brushRef="#br0" timeOffset="1">385 4366 149,'-2'-26'1,"-4"3"-1,-5-1 0,-8 6 0,-1 7-1,-4 2 1,-1 4-1,-1 6 1,2 7-1,1 6 1,2 6-1,7 7 0,6-4 0,6 0 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33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336 4366 150,'-3'-4'0,"3"4"0,-28-16-2,9 20-1,-6-3-3,15 14-14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34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1330 4334 143,'-4'-6'1,"-12"-10"-1,-4 2 0,-5 3 0,-5-1-1,-2 6 1,-4-1-1,3 6 0,-2 2 1,6 6-1,-1 0 1,6 6-1,4 1 0,4 5 1,6 2-1,5 1 0,5-21 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35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1057 4366 35,'-3'-4'9,"-10"-13"0,3 3-1,-5-5 0,15 19-2,-28-28-1,14 19-2,-1-5 2,0 8-2,-2-2 0,2 2 0,-1 2-1,0 6 0,-1-2 0,17 0-1,-26 11 0,26-11-1,-22 19 0,22-19-1,-11 26 1,11-10 0,3 2 1,8 1 0,2-1-1</inkml:trace>
  <inkml:trace contextRef="#ctx0" brushRef="#br0" timeOffset="1">1106 4366 152,'0'-2'0,"0"-22"0,-5 2-1,-1 4 1,-5 1 0,-2 3 0,-2 6-1,-6 5 0,1 3 0,-2 6 1,0 5-1,0 4 0,3 6 0,1 2 1,5 2-1,11-18 1</inkml:trace>
  <inkml:trace contextRef="#ctx0" brushRef="#br0" timeOffset="2">1083 4366 155,'1'-12'0,"-3"-11"-1,-6 7 1,-1-1 0,-7 6 0,-1 3-1,-3 2 1,1 5 0,-1 1 0,2 7 0,3 3-1,15-10 1,-24 25 0,21-7-1,3 1 1,5-4-1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38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3331 4346 23,'0'0'14,"13"-17"0,-13 17-1,0-18 0,0 18-2,-8-32-4,8 32-2,-17-29-2,4 13-1,-4 1 0,-2 4-1,-3 2-1,4 2 0,-6 3 0,-1 4-1,0 3-1,0 1 1,2 10 0,1 0-1,3 5 1,2 3-1,6 6 1,1-2 0,7 7 0,6-6 1,5-7 0</inkml:trace>
  <inkml:trace contextRef="#ctx0" brushRef="#br0" timeOffset="1">3416 4398 105,'22'-22'0,"3"-4"-2,-5-1 1,-7-1-1,-4 3-1,-9-3 0,-2 8-1,-7 1 1,-2 5-1,-6 5 1,0 6 0,-8 3 1,1 11-1,-2 6 2,4 5 1,-3 2 0,6 11 0,-1-6 0,5 2 0,6-1 1,4-8 1</inkml:trace>
  <inkml:trace contextRef="#ctx0" brushRef="#br0" timeOffset="2">3445 4398 110,'4'-6'2,"2"-16"-2,-1 0 1,-9-1-1,-3 5 1,-7 1 0,-8 10 0,-2-1-1,-7 9 1,-2 2 0,-3 8 0,0 8-1,0 1-1,5 8-1,4-7-3,15-1-6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41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3408 4398 102,'14'-13'0,"2"-10"2,-4 7-2,-4-4 1,-3 3 0,-4 3 0,-1 14-1,-6-19-1,6 19 0,-17-7 0,3 10 0,-2 6-1,-3 5 1,2 5 0,-3 3 1,4 7-1,2-4 1,12-17-1</inkml:trace>
  <inkml:trace contextRef="#ctx0" brushRef="#br0" timeOffset="1">3882 4269 18,'-22'-7'13,"22"7"5,-19-12-6,19 12-1,-20-11-1,20 11-1,-20-14-3,20 14-2,-24-20 0,24 20 0,-22-17-1,22 17 1,-23-14-2,23 14 0,-22-5-2,22 5 1,-19 8-2,19-8 1,-17 25-1,11-5 0,2 0 0,4 5 1,4 1-1,2 1 1,5 1 0,3-8 0,5 0 1,-6-10-1</inkml:trace>
  <inkml:trace contextRef="#ctx0" brushRef="#br0" timeOffset="2">3879 4398 127,'11'-13'1,"-5"-8"0,-1-1-1,-9-8 0,-2 2 0,-6-5 0,-2 5-1,-4 4 1,0 0-1,-4 5 0,1 5 0,3 5 0,0 1 0,3 10 0,-2-4 0,17 2 0,-25 19 0,20-2 0,0 3 0,7 7 1,2 1 0,4 6 0,6-3 0,2-3 1,4-3 0,2-3 0,0-6 1,-5-10 0</inkml:trace>
  <inkml:trace contextRef="#ctx0" brushRef="#br0" timeOffset="3">3854 4398 128,'20'-5'1,"-4"-12"2,2 0-2,-5-10 1,-2 2-2,-3-4 2,-5-1-2,-3-1 2,-5-2-1,-6 5 0,-3 4 0,-5 0 0,-3 7 0,-3 3-1,-1 6 1,-4 8-1,-4 5-1,1 7 1,-2 4-1,4 7 1,0 4-1,3 5 0,4 1 1,7 5-2,6-3 0,10 11-3,1-11-4,12-8-12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45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3425 4392 2,'0'0'20,"0"0"0,0 0-1,0 0-13,0 0 0,0 0-1,0 0 0,0 0 1,0 0-1,0 0 1,-15-14 0,15 14-2,-19-7 0,19 7-1,-22-9 1,8 11-1,-3-9 0,-1 7 0,-4-3-1,-1 2 0,-4 2-1,-1-1-1,-5 0 0,4 5 0,-6 0 0,4 2 0,0 3 0,-1-3 0,3 0 1,22-4-1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46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3344 4398 164,'25'-6'0,"8"-1"0,-5 3 0,-9 2-1,-19 2 0,20-5 0,-20 5-1,0 0-4,-14 10-4,-14-15-5,7 18-10,-15-7-7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47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1532 4334 126,'15'-3'2,"32"-8"-1,1 2 1,2-5-1,2 1 1,-5-2 0,-4-1-1,-5 2 0,-7 5 0,-6-4 0,-6 5 1,-19 8-1,8-14 0,-8 14-1,-33-3 1,3 2-1,-7 7 1,-10 0-1,-6 4 0,-7 2-1,2 0 2,-3 7 0,7 0-1,-4 3 0,6-5 0,4 3 0</inkml:trace>
  <inkml:trace contextRef="#ctx0" brushRef="#br0" timeOffset="1">1451 4334 146,'11'-3'1,"25"-5"-1,0-1 0,-3-2 0,-3 3 1,-5 3-1,-3-1 0,-7 1 1,-15 5 1,21-3-1,-21 3 1,0 0-1,0 0 1,-19 3-1,-1 2 1,-2 1-1,-8 2-1,-5 0 0,0 3 0,-3 1 0,21-7-1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19.439"/>
    </inkml:context>
    <inkml:brush xml:id="br0">
      <inkml:brushProperty name="width" value="0.06667" units="cm"/>
      <inkml:brushProperty name="height" value="0.06667" units="cm"/>
    </inkml:brush>
    <inkml:brush xml:id="br1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6986 32 3,'0'0'5,"0"-20"2,0 20 0,0 0-2,0 0-1,0 0 2,0 0-1,0 0 1,0 0-1,0 0-1,0 0-1,0 0 1,0 0-1,0 0-2,0 0 1,0 0-1,0 0 0,0 0 0,0 20 0,0-20 1,11 19 1,-11-19 0,15 25 1,-15-25-2,20 29 2,-20-29-2,22 36 2,-11-19-1,0 10 0,-1-9 0,-1 7 0,-1 0 0,0 3 0,-2-1 0,0 1 0,-4 1-1,4 2 0,-8-1-1,6 1 0,-4 0 0,0 2 0,-4 3 0,3 1 0,-5-1 0,1 6 0,-3 0 0,2 6 0,-5-4 0,2 3 0,-1-5 0,5 8-2,1-5 2,1 0-1,3-2 0,-2-1 0,1 2 0,2 1 0,-2-1 0,-1-1 2,-1 3-1,1-3-1,-1 7 1,5 0 0,-1 0-1,4 1 1,1-1-1,0 0 1,2-2-2,2 2 2,-3-7-1,1 6 1,0-4-1,-5-2 0,-1 1 0,1 0 0,2-2 0,1 1-1,2-4 2,0 0-2,-2 1 1,3-1 0,-1 0 0,0 0 1,-3 0-1,-4-1 1,-1-1-1,0-1 1,-1-2-1,2 5 0,-1-2 0,2 2 0,-1 2 0,1 1 1,-1 3-1,-1 3 1,-4 0 1,-3-1 0,0-2 0,0-1-1,-4-7 0,5 7 0,-2-5 1,4 1-1,2 1-1,2 1 0,2 3 0,-1 2 0,2 7 0,-1-1 1,-2-32-1</inkml:trace>
  <inkml:trace contextRef="#ctx0" brushRef="#br1" timeOffset="-1">7082 3494 170,'1'-33'0,"3"-62"-2,1-8 1,0 2 0,1-1 1,0-2 0,0 8-1,1-1 1,0 8 0,0 5 0,-3 8 0,0 1 0,-1 10 0,-2 4 0,-4 10 0,-2 2-1,-7 4 1,1 3 1,-2 5-1,1 1 0,-2 2 0,1 0 1,2 2-2,4 4 2,5 5-1,-4 3 0,3 4-1,3 16 1,-4-18 0,4 18-1,0 0 1,0 0-1,0 0 0,-7 23 1,7-3 0,-2 4-1,2 2 1,-1 7-1,-3 6 1,3 4-1,-1 4 1,1 3-1,-1 3 1,1 6-1,-4 3 0,0 7 1,2-1 0,-3 2 0,0 5 0,-1 0 0,1-2 0,-3-5 1,1-2 1,0-4-2,3 0 1,-1-4 0,5 0 0,-3-4-1,1-1 1,2-2-1,1 1 0,-2-4 0,2 0 1,0-4-1,-1-8 0,1-1 0,0-3 0,1 5 0,-1-6 0,2 0 1,-1-6-1,1 2 0,-1-1 1,3-3-1,-3-2 1,0-10-1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49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732 4366 161,'33'-7'0,"23"-9"1,-6 4 0,-11 1 0,-8 5 0,-10 1 0,-6 0 0,-15 5 0,0 0 1,0 0-2,0 0 0,-18-1 0,-4 2 0,-5 2 0,-4 2 0,-5 0 0,-5-2 0,-1 5 0,1 0 0,4-2-2,-1 5 2,7 0-1,25-9 0</inkml:trace>
  <inkml:trace contextRef="#ctx0" brushRef="#br0" timeOffset="1">655 4366 70,'30'-20'-31,"-4"-6"1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51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1985 4334 148,'-14'-16'0,"-10"-4"-1,-6 3 1,1 3-1,-3 3 0,3 6 0,-1 5 0,3 4 0,2 2 0,7 8 0,0 1 0,11 7 0,3-3 0,4-16 1</inkml:trace>
  <inkml:trace contextRef="#ctx0" brushRef="#br0" timeOffset="1">2074 4334 146,'25'-23'0,"-6"-2"0,-7-3 0,-4 1 0,-7 4 0,-5-4 0,-7 6 0,-5 7 0,-4 1 0,-7 4-1,-6 4 1,-1 10 0,-5 4-1,0 7 0,0 2 0,3 7 0,0 3 0,8 7 0,1-3 0,8 3 0,14-23 1</inkml:trace>
  <inkml:trace contextRef="#ctx0" brushRef="#br0" timeOffset="2">1959 4334 144,'2'-2'0,"23"-24"0,-3-2 0,-6 5 0,-5 4 0,-5 2 0,-6 17 0,1-14-1,-1 14 0,-17 11-1,-1 0-2,3 13-7,-11 0-13,7 7-7,4-3 2</inkml:trace>
  <inkml:trace contextRef="#ctx0" brushRef="#br0" timeOffset="3">2717 4315 14,'0'0'18,"-25"-6"-10,11 4-2,-1 2-2,-5 0-3,1 2 0,-3 1 1,2 3-1,-5 1 1,5 2 0,-2 0 1,7 1 0</inkml:trace>
  <inkml:trace contextRef="#ctx0" brushRef="#br0" timeOffset="4">2500 4381 163,'13'-2'0,"-13"2"1,17-6-1,-17 6 0,0 0 1,0 0-2,0 0 0,-17-2-1,4-1-1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56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2809 4398 135,'-6'-22'-1,"-10"-3"1,-3 6 0,-7 2 0,-3 8 0,0 4-1,-1 4 1,-1 7 0,1 2-1,3 6 1,6 3 0,5 3-1,5 0 1,9-7 0</inkml:trace>
  <inkml:trace contextRef="#ctx0" brushRef="#br0" timeOffset="1">2821 4398 144,'0'-14'0,"0"14"-1,-18-6-1,0 9-2,3 12-4,10-13-13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58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2678 4398 134,'-24'-17'0,"10"9"-1,-3 2 0,-2 7 0,0 2-1,0 7 1,4 4 0,13-11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59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5446 4024 2,'0'0'16,"0"0"-12,0 0 0,0 0-1,0 0-1,0 0 1,-8-17 0,8 17 0,-8-14 0,8 14-1,-6-16 0,6 16-1,-11-14 1,11 14 0,-9-14 0,9 14 1,0 0 0,-13-18 1,13 18-1,-6-19 0,1 2 0,5 17 0,-8-23 0,8 23 0,-11-22 0,11 22 1,-10-20-1,10 20 0,-13-19 0,13 19 0,-12-20-1,12 20 0,-13-22 0,13 22-1,-13-17 0,13 17-1,-10-14 2,10 14-1,0 0 1,-18-14 0,18 14 0,0 0 0,-18-14 0,18 14-1,0 0 0,-19-14 0,19 14 0,0 0 0,-17-19 0,17 19 0,-14-13 0,14 13 0,-16-14 0,16 14 1,-19-12-1,19 12 0,-22-16 0,22 16-1,-22-17 0,22 17 1,-18-14-1,18 14 0,-18-14 1,18 14-1,-15-11 0,15 11 0,0 0 1,-19-12 0,19 12-1,0 0 1,-17-8 0,17 8-1,-16-1 1,16 1-1,-16-5 1,16 5-1,-18-3-1,18 3 2,-21-6-1,21 6 0,-20 0 0,20 0 0,-22 3 0,22-3 0,-22 4 0,22-4 0,-20 11 0,20-11 1,-20 8-2,20-8 1,-21 11 0,21-11 0,-17 17 0,17-17 0,-13 14-1,13-14 1,-9 14-1,9-14 1,-1 19 0,1-19 0,3 20-1,0-6 1,-3-14 1,4 25-1,-4-25 0,7 25 0,-7-25 0,1 19 1,-1-19 0,2 18-2,-2-18 1,0 0 0,3 17 0,-3-17 0,0 0 0,0 0-1,0 0 2,8 16-1,-8-16 0,0 0 0,0 0 0,14 17 0,-14-17-1,8 17 1,-8-17 0,9 22 0,-9-22 0,5 23 0,-2-9 0,-2 0 1,1 3-1,-2-17 1,0 27 0,0-27-1,-5 23 1,5-23-1,-4 17 0,4-17 1,-11 16-1,11-16 0,-14 6-2,14-6 1,-18 5 1,18-5 0,-21-3 0,21 3-1,-27-13 1,27 13-1,-27-4 2,12 1 0,1-1 0,-2 3-2,2-1 1,14 2 1,-25-6-2,25 6 3,-17-5-3,17 5 1,0 0-1,-14-9 1,14 9 0,0 0-1,4 27 2,-4-27-2,10 23 1,-2-4-1,2 4 2,5-1-2,-1-7 1,1-1 0,1 0-1,1-1 1,0-4 0,-1-1 1,1-2-1,-17-6 1,27 3-1,-27-3 0,19-1 0,-19 1 0,15-2 0,-15 2 0,0 0 0,16-6-1,-16 6 2,0 0-2,0 0 2,0 0-1,0 0 0,0 0 0,0 0 0,14 5-1,-14-5 1,0 0 0,5 18 0,-5-18 0,4 22 0,-4-22 0,5 27 0,-2-13 0,-1 3 0,-1 1 0,-1-1 0,-1 2 0,1 0 0,0-2 0</inkml:trace>
  <inkml:trace contextRef="#ctx0" brushRef="#br0" timeOffset="1">5232 4355 144,'4'-1'0,"-4"1"0,29-9-1,-14 0 1,5-1 0,2 1 0,-1-4 0,1 4 0,-2-3-1,2-1 1,-5 1 0,2 4 0,-19 8 0,25-20 0,-25 20 0,17-19 0,-17 19 1,0 0 0,14-12 0,-14 12-1,0 0 1,0 0-1,-1-15 1,1 15-1,-11-18 0,11 18-1,-16-25 2,16 25-2,-22-28 2,11 9-1,-1 1 0,1-4 0,0-3-1,0 3 2,1 6-1,3-5 0,2 0-1,0 6 2,4-2-3,1 17 2,4-19-1,-4 19 1,21-19-1,-21 19 1,29-7-1,-11 2 1,2 3 0,-1 1 0,-1-1 0,-2 1 0,-2-1 0,-14 2-1,19 0 1,-19 0 1,0 0-1,0 0 0,0 0 0,1-17 0,-1 17 0,-10-25 0,3 9-1,-1-1 1,1-1-1,-4-3 1,1 4 0,1 3 0,9 14 0,-19-25 0,19 25-1,-22-25 1,22 25 0,-17-18-1,17 18 1,-25-24 0,25 24-1,-25-17 0,25 17-2,-30-20-1,30 20-6,-33-14-6,15 16-14,0-1 1,-3-1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61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177D36"/>
    </inkml:brush>
    <inkml:brush xml:id="br2">
      <inkml:brushProperty name="width" value="0.06667" units="cm"/>
      <inkml:brushProperty name="height" value="0.06667" units="cm"/>
      <inkml:brushProperty name="color" value="#ED1C24"/>
    </inkml:brush>
    <inkml:brush xml:id="br3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5196 4065 32,'9'15'24,"-9"-15"0,0 0-2,0 0-23,-14 20-1,0-13 0,-3 0 1,-8 1 0,-3 5 2,-7-1-1,-7 4 0,-2 1 1,-6 2 0,2-1-1,1-1 0,3-6 0,6-1-2,9-7 1,10-6 0,19 3 0,-5-33 0,19 6 0,14-4 1,8-6 1,10-5-1,7-3 1,3 4-1,2 1 1,-2 9-1,-1 1 0,-3 5-1,-7 13 1,-6 4 0,-8 9 0,-4 4 1,-8 8 0,-5 4 1,-5 8 0,-7 3 0,-4 0-1,-6 1 0,-1-1-1,-7 3 2,2-4-3,-3-7 2,2-3-2,-1-1 1,16-16 0,-24 22 0,24-22 0,0 0 0,-15 9-1,15-9 0,0 0-1,0 0-1,0 0-2,0 0-5,4-19-2,-4 19-6,7-15-4,-7 15-2</inkml:trace>
  <inkml:trace contextRef="#ctx0" brushRef="#br0" timeOffset="1">5097 3759 16,'-14'21'15,"14"-21"-2,-19 23 0,4-12-1,7 6 0,-8-9-1,10 6-4,6-14-1,-13 14-2,13-14 0,0 0 0,0 0-2,4 19 0,-4-19-1,21 4 0,-5 1 0,3-2-1,3-1 0,1-2 0,2-2-1,0-4 0,3 0-2,-4-1-1,6 3-6,-13-7-8,3-2-9,-6 6-1,-14 7 1</inkml:trace>
  <inkml:trace contextRef="#ctx0" brushRef="#br0" timeOffset="2">5031 4132 20,'0'0'21,"0"0"-7,0 0-4,0 0-1,0 0-4,0 0-3,10-28-2,1 10-2,0-7-2,3 1 0,-2-8 0,2 0-1,-6-6 0,2 9-3,-9-2-2,1 3-2,-2 1 0,-3 4 1</inkml:trace>
  <inkml:trace contextRef="#ctx0" brushRef="#br0" timeOffset="3">5027 3850 8,'31'-2'9,"0"-1"-1,2-2 0,3-1-3,-3 2 0,0-3-2,-2 3-2,-1-3-1,-5 1 0,-2-3 0,-4 3 0,-19 6-1,20-25-1,-15 11-8,-5 14-8</inkml:trace>
  <inkml:trace contextRef="#ctx0" brushRef="#br0" timeOffset="4">4888 3900 19,'0'0'26,"0"0"1,0 0-2,0 0-16,15-11-8,-1 3 0,0-6-2,5 3 2,1-6-2,5 3 2,2 8 0,0 1-1,-1 3 1,2 4-1,-1 4 1,0 4 1,-6-1 0,6 11 0,-7 0 1,2 7 0,-4-1 0,-3 2-2,-4-4 1,-3 4-1,-3-3 1,-4 1-2,-7-10 1,0-1-2,6-15 2,-18 25-1,18-25 1,-18 20-1,18-20 0,0 0 0,-16 17-1,16-17 1,0 0-1,0 0 1,0 0-1,17 8-1,-3-5 1,0-4 0,4-1 1,0 1 0,1-1-1,-2-3 1,-17 5 0,24-10 0,-24 10 0,17-5-1,-17 5-1,0 0 1,0 0 0,16 20 0,-16-20 0,4 20 1,-4-20 0,2 19 0,-2-19 1,3 17-1,-3-17 1,0 0-1,0 14 0,0-14 0,0 0 1,0 0-2,0 0 1,-17 10 0,17-10 0,-27-4 0,5-3 0,-3-3 0,-3-4 1,-2 2-2,-2-7 2,2-3-1,-3-4 1,2-4-1,3 2-1,-2-3 2,5-2-2,3 1 2,3 1-2,7-1 1,4 1-1,8 5 1,6-2 0,7 6 0,4 2 0,5 3 1,1 3-2,4 4 1,-1 9 1,1 4-1,1 3-1,-1 3-2,4 7-5,-9-4-13,8 1-7,2 1 1,-3-14-1</inkml:trace>
  <inkml:trace contextRef="#ctx0" brushRef="#br1" timeOffset="5">6101 4189 125,'-11'2'1,"-6"-4"0,0 1-1,0 1 1,0-5-1,1 3 1,0-2 0,1 2 0,-1-3 0,2 2 0,-2 2 0,1-1 0,-3 4-1,0-2 1,-4 1 0,1-1-1,0 3 0,-3 2 0,-1-3 1,2 2-1,-1 4 1,-1-3 0,2 0-1,-2 1 1,-2-5 0,5 4 0,-3 0 1,5-1-1,-2-5 0,3 4 0,2-5 0,3 5 1,0-3-1,14 0 0,-19 0 0,19 0 0,0 0 0,-14-3-1,14 3 1,0 0 0,0 0-1,0 0 0,0 0 1,0 0-1,0 0 0,0 0 0,19-11 0,-19 11 0,17-6 0,-3 5-1,2 1 1,2 0 0,6-3 0,1 3-1,6-2 1,5 2 0,2-3 0,4 1 0,3-2 1,2 0-1,3 0-1,2 1 2,-1-4-1,1 6 0,1 2 1,-14-1-1</inkml:trace>
  <inkml:trace contextRef="#ctx0" brushRef="#br1" timeOffset="6">6101 4203 168,'-47'-1'0,"1"4"0</inkml:trace>
  <inkml:trace contextRef="#ctx0" brushRef="#br1" timeOffset="7">5844 4207 168,'-18'-1'0,"-32"0"-1,8 1 2,3-2-2,7-1-1,4-6 1,8 6-1,0-4-2,20 7 0,-25-9-4,25 9-8,-15-2-10,15 2-7,0 0 2,-17 0-1</inkml:trace>
  <inkml:trace contextRef="#ctx0" brushRef="#br2" timeOffset="8">5310 3598 8,'0'0'11,"0"0"-1,-17-4-1,17 4 1,-22-3-2,22 3-1,-25-3-1,25 3-1,-25-3 0,25 3-2,-21-3 1,21 3-3,-14 0 1,14 0-1,0 0 1,0 0-1,-15-2 0,15 2 0,0 0-1,0 0 1,0 0 0,0 0 0,0 0 1,0 0 0,0 0 0,17-4 1,-17 4 1,0 0 0,0 0-1,0 0 1,0 0-1,0 0-1,0 0 0,0 0 0,0 0-1,0 0 0,0 0-1,17-3 0,-17 3 0,0 0 0,16-13 0,-16 13 0,14-15 0,-14 15 0,15-18 1,-15 18-1,21-18 0,-21 18 1,22-19-1,-22 19 0,22-11 0,-22 11 1,25-14-2,-11 9 1,-14 5 0,22-10-1,-22 10 2,21-8-1,-21 8 0,21-8 0,-21 8 0,15-9 1,-15 9-1,18-8 0,-18 8 1,14-13-1,-14 13 0,14-15 1,-14 15 0,0 0 0,15-17 0,-15 17 1,8-16-1,-8 16 0,3-15 1,-3 15-2,4-21 1,-4 21 0,4-20-1,-4 20 0,2-15 0,-2 15 0,0 0 1,3-16-1,-3 16-1,0 0 1,0 0 0,20-14-1,-20 14 1,24-9-1,-9 1 1,1 3 0,1 1 0,-1 4 0,-2-2 0,-14 2 0,23-2 0,-23 2 0,19 7-1,-19-7 1,0 0 0,19 20 0,-19-20 0,11 22 0,-11-22 0,9 20 0,-9-20 1,10 20-1,-10-20 0,9 19 1,-9-19-2,8 14 1,-8-14 0,8 17 1,-8-17-1,7 14 0,-7-14 0,8 14 0,-8-14 0,0 0 1,11 14-1,-11-14 1,0 0-1,0 0 0,21 3 1,-21-3-1,18 3 1,-18-3 0,28-4-1,-10-3 2,0 6-2,4-2 1,0 0-1,-3-4 1,1 6-1,-1-2 0,-3 3 0,1 1 0,-3 1 0,-14-2 1,25 4-1,-25-4-1,24 4 1,-24-4 0,21 4 0,-21-4 0,21 10-1,-21-10 1,17 10 0,-17-10 0,17 18 0,-17-18 0,17 14 0,-17-14 1,16 10-1,-16-10 0,14 11 0,-14-11 0,0 0 0,19 14 0,-19-14 0,8 19 0,-8-19 0,9 16 0,-9-16 0,13 18 0,-13-18 0,9 17 0,-9-17 0,12 16 0,-12-16 0,10 16 1,-10-16-1,0 0 0,20 9 0,-20-9 1,0 0-1,0 0 1,0 0-1,16 5 0,-16-5 0,0 0 0,0 0 0,0 0 0,0 0 1,-3 14-1,3-14 0,0 0 0,-14 21 1,14-21-1,-8 21 0,8-21 0,-3 15-1,3-15 1,0 24 0,0-24 0,1 21 0,-1-21 0,7 16-1,-7-16 1,0 0 0,0 0 0,4 14 1,-4-14-1,0 0 0,0 0 0,0 0 1,0 0 0,-9 14-1,9-14 1,0 0-1,-17 16 1,17-16-1,-19 12 0,19-12 0,-16 11 0,16-11 0,0 0-1,-14 9 1,14-9 0,0 0-1,0 0 1,11 19 0,-11-19 0,14 8-1,-14-8 1,24 11 0,-7-7 0,-2-2 0,0 1 1,0 0-2,-1-1 1,0 2 0,2 1 0,-16-5 0,5 2 0</inkml:trace>
  <inkml:trace contextRef="#ctx0" brushRef="#br2" timeOffset="9">5884 4205 160,'-11'-6'0,"-5"1"0,1-5 0,1 7 0,0-3 1,14 6-1,-22-9 0,22 9 0,-16-3 0,16 3 0,0 0 0,-19-7 0,19 7-1,0 0 1,-20 4 0,20-4 0,-17 0 1,17 0-1,-18 6 0,18-6 0,-20 1 0,20-1 0,-14 7 0,14-7 0,0 0 0,-16 4 0,16-4 1,0 0-1,0 0 0,0 0 0,-15-1-1,15 1 2,-14-2-1,14 2-1,-24-6 1,9 1 0,-1 4 0,0-2-1,1-1 1,-3-2 0,4 3 0,14 3 0,-23-6 0,23 6 0,-22-14 0,22 14-1,-16-11 1,16 11 0,0 0 0,-11-19 0,11 19 0,0 0 0,5-20 0,-5 20 0,17-25 0,-17 25-1,27-22 1,-10 5 0,0 0 0,5 0-1,-3-2 1,0 4-1,-2 4 2,-5-3-2,1 0 2,-13 14 0,19-17-1,-19 17 0,3-17 0,-3 17 1,-3-16-1,3 16 0,-8-19 1,8 19-1,-13-22 1,13 22-1,-15-18 0,15 18 0,-14-20 1,14 20-1,-11-22-1,11 22 1,-10-20 0,10 20 1,-9-18-1,9 18 1,-14-14-1,14 14 0,-20-14 0,6 8 0,-1 1 1,-2-5-1,-2 2 0,-1-3 1,-5 5-1,0-4 1,-2 4 0,1 0 0,-1-5 1,-2 3-2,2 5 0,0-5 1,4 2-1,-1 3 0,1-2 0,3 5-1,-2-3-1,8 6-1,-5-11-6,19 8-24,-14 8 0,14-8-1,0 0 1</inkml:trace>
  <inkml:trace contextRef="#ctx0" brushRef="#br3" timeOffset="10">5821 3819 19,'0'0'24,"0"0"0,14-2 1,-14 2-22,4-16-2,-4 16 0,-7-23 1,7 23 0,-9-28 0,9 28 2,-14-23 1,14 23-1,-19-22 0,19 22 0,-25-17 0,25 17-1,-27-14 0,27 14-1,-26-13 0,26 13-1,-27-9-1,27 9 0,-28-9 1,14 4-1,-2 2 2,1 0-2,1 0 0,0 0 1,14 3-1,-19-2 0,19 2 0,0 0-1,0 0 0,0 0 1,0 0 0,0 0-1,17 14 1,-17-14 1,28 14-1,-11-6 0,2 1 0,0 4 0,-2-3 1,0 3-1,-3-2 0,-3 4 0,-11-15 0,11 27 1,-11-13 0,-4 1 0,4-15 0,-24 22 0,7-11 0,17-11-1,-30 14 1,30-14-1,-25 6 1,25-6-1,-15 0 1,15 0-1,0 0 1,0-17 0,0 17 0,15-23-1,-4 4 0,3 4 1,0-7-1,4 0 1,-1 3-1,-2-2 1,-2 0-1,-4 1 0,-2 6 1,-3-1-1,-4 15 1,-9-21-1,9 21 0,-28-11 0,10 11 1,0 7-1,-1 0-1,-3 4 1,5 2 0,1 2 0,2-1-2,3 2 3,5-1-2,1-1 1,5-14-1,6 24 1,-6-24 0,32 15 0,-3-8 1,3-4-1,8-5 1,6-7-1,5 0 1,3-4-1,-3-4 1,-1-3 0,-6 3 0,-3 1-1,-12 2 1,-5 6 0,-8 0-1,-16 8 1,0 0 0,0 0-1,-15-3-1,-2 10 1,-5-4 0,-1 6 0,-5-1-1,1 4 1,2-4 0,2 3 0,4 8 0,2-4 0,6 4-1,4 0 0,6 2 1,4 1-1,3 0 0,7 1 1,2-1 0,4-2 0,2-1 0,-1 0 0,2-1 1,1-4-1,1 2 0,-1-2 0,2-5 0,0-2-1,2-7 1,-2-2 0,-3-4-1,1 3 2,-6-5-1,-3-1 1,-14 9-1,16-11 2,-16 11-1,0 0-1,-31-10 0,3 12 0,-10 2-1,-9 7 1,-6 7 0,-8 0-1,-5 6 1,2 0-1,5 4 2,4-1-2,8-1 1,10-5-1,8-6-1,6-5 1,23-10 0,-13 15 1,13-15-1,24-3 1,-1-5 0,4-3 0,7-3-1,5 2 2,2-8-1,1-1 1,1 0-1,-7-1 0,-7 2 0,-2 4 2,-8 2-1,-4 2 0,-15 12-1,13-14 1,-13 14-1,-14-13 0,0 8 0,-2 1-1,-3 1 0,-4-2 1,1 3-1,-2-2 1,6 7-1,2 1 1,2 4-1,14-8 0,-9 16 1,9-16-2,14 20 2,1-9-1,7-3 2,3 1-2,5-4 1,-2-5 1,2 1 0,-2-5 0,-3 2-1,-3-3 2,-5 2-2,-3-1 1,-14 4-1,16-3 1,-16 3 0,0 0 0,-5-18 0,5 18-2,-28-23 1,9 4 1,-6-2-2,-5-1 0,1 2 0,-7-4 1,-2-4-2,2 2 2,3 2-1,1 6 1,3 2-1,4 4 0,7 2 0,2 3 0,16 7 0,0 0 0,0 0 0,0 0 0,28 21 0,-3-13 0,8 1 1,8-1 0,2-2 1,3-1-1,-6-5 0,0-1 1,-14-4 0,-1 0 0,-25 5 0,19-17-1,-19 17 1,-17-25 0,-2 10 0,-5-6-1,-5-2 0,-4-2 0,-1-1 0,-1-2 0,2 4 1,-1 2-2,3 4 1,-1 5 0,6 12 0,2-1-1,7 7 1,0 1-1,17-6 0,-16 25 0,18-8 0,7 2 1,5-5-1,5 3 1,8-1 0,2-1 1,3-4-1,0-3 1,0-4 0,-4-5 0,-3-7 0,0 0 0,-8-7 0,-3 2 0,-6-2 0,-8-4 0,-5-3 0,-4 2-1,-7 3 1,-6-3-1,-4 3 0,-7-1 1,-3 4-1,-2 5 0,1 4 0,1 4 0,2 1 0,1 3 0,3 5-1,8-1 1,5 0-1,17-7 1,-14 17-1,14-17 1,14 14 0,8-5-1,7-4 1,4 6 0,8-3 0,4-1 1,5 0-1,-1-3 0,-1 2 1,-2-4 0,-7 0-1,-3-4 1,-10 0 0,-4 1 0,-8-4 0,-14 5 0,0 0 0,0 0 0,0 0 0,-34 6-1,4-6 0,-4 7 2,-7 0-2,-4 3 0,-4 1-2,1 3 2,1-6 0,3 6 0,5-2 0,8-1 0,4-2 2,7-6-2,6-1 1,14-2-1,0 0 1,0 0 0,-14-16-1,14 16 1,-2-31-1,1 14 0,-1-3 0,-1-5 0,0 6 0,1-3-1,1 4 1,1 1-1,0 17 1,6-21-2,-6 21 0,0 0-1,25-11-4,-20-3-16,16 13-10,-3-12-2,4-1 2</inkml:trace>
  <inkml:trace contextRef="#ctx0" brushRef="#br0" timeOffset="11">6267 2791 15,'0'0'10,"0"0"0,0 0 0,0 0-1,0 0 0,-19 8-2,19-8 0,0 0 1,0 0-3,0 0 1,0 0 0,0 0-1,0 0-1,-11-14-1,11 14 0,0 0 0,0 0-1,0 0-1,-14-10 1,14 10-1,0 0 0,-15-14 0,15 14 0,0 0 0,-18-14 0,18 14 0,0 0-1,-20-18 1,20 18 0,-16-10-1,16 10 1,-15-11 0,15 11-1,-19-9 1,19 9-1,-19-8 1,19 8-1,-20-9 0,20 9 0,-19-9 0,19 9 0,-17-8 1,17 8-1,-16-5 0,16 5 0,-17-8 1,17 8-1,-19-4 1,19 4-1,-18-8 1,18 8 0,-18-9-1,18 9 1,-18-10 0,18 10 0,-18-6 0,18 6 0,-23-5 0,23 5-1,-25-6 1,11 5-1,-2 4 0,-1-3 1,0-2-1,0 2 0,-4 0 1,3 6-1,-3-4 0,1 1 0,0 2 1,1-2-1,-2-2-1,4 4 2,0-3-1,3-1 0,0 1 0,14-2 0,-24 4 0,24-4 0,-15 8 0,15-8 0,-14 13 0,14-13 1,-11 14-1,11-14 0,-7 18 0,7-18 0,-3 21 0,3-21 0,0 23 0,3-9-1,-3-14 1,10 26 1,-4-10-1,2 0 0,-8-16-1,19 24 2,-19-24-1,20 22 0,-20-22 0,17 17 0,-17-17 0,14 7 0,-14-7 1,0 0-1,16 14 0,-16-14 1,0 0-1,0 0 0,16 7 0,-16-7 0,0 0 0,0 0 0,14 11 0,-14-11 0,0 0 0,0 0 0,12 19 0,-12-19 0,6 16 0,-6-16 0,8 17 0,-8-17-1,11 20 2,-11-20 0,10 25-1,-10-25 0,9 22 2,-9-22-2,12 23 1,-12-23 0,13 19-1,-13-19-1,14 12 1,-14-12 0,14 13 1,-14-13-1,0 0 0,14 12 0,-14-12-1,0 0 1,0 0 0,8 14-1,-8-14 0,0 0 1,0 0 0,17 20-1,-17-20 1,13 17 0,-13-17 0,9 18 0,-9-18 0,6 20 0,-6-20 0,0 15 0,0-15 0,-4 18 0,4-18 0,-7 15 0,7-15 0,0 0 0,0 22 0,0-22 0,0 0-1,24 11 1,-10-8 0,3 2 0,2-4 1,3-1-1,-2 2 0,2-4 1,-2 1-1,1-3 1,-2-5-1,-1 3 1,0-2-1,-3 2 0,-15 6 0,24-14 0,-24 14 0,20-13 1,-20 13-1,0 0 0,17-9 0,-17 9 0,0 0 1,19-6-1,-19 6 0,0 0 0,16-8 0,-16 8-1,0 0 1,14-6 0,-14 6 1,0 0-1,15 1 0,-15-1 0,17-4 0,-17 4-1,27 0 1,-13 1 0,3-5-1,2 4 1,-2-2 0,1 5 0,-4 0 0,-14-3 0,25 0 0,-25 0 0,22 3-1,-22-3 1,18 0 0,-18 0 1,21-6-2,-21 6 0,25-3 2,-25 3-1,22-8 0,-22 8 1,20-8-1,-20 8 1,17-14 0,-17 14-2,9-23 2,-9 23-1,2-29 0,-5 10-1,0 0 0,-3 0 1,-2 1-1,-3-2 1,0 2-1,-3-2 1,1 1-1,-1 2 1,-3-3-1,-3 3 1,-2 3 0,0-2 0,0 1-1,0 1 1,-1 4 0,4 0 0,0 2 0,5 0 0,14 8-1,-24-19 1,24 19 0,-15-14 0,15 14 0,-10-14 0,10 14 0,0 0 0,-6-18-1,6 18 1,2-16-1,-2 16 1,3-22 0,-3 22 0,6-26 0,-3 9-1,4 1 2,-3-1-1,1 1 0,-4-4 1,-1 3-1,2-2 0,-4 5 0,2 14-1,-7-23 1,7 23-1,-19-14 0,5 16 0,-3 2 0,-5 6 1,-2 7-1,-7 1 1,-2 3-1,-3 3 1,-1 1-1,-1 2 1,1-1 0,1 1 0,3-7-1,1-1 2,6 1-1,6-3-1,4-1-1,16-16 1,-14 21-2,14-21 0,17 7-3,-1-15-4,20 9-6,-8-15-8,12 7-5,6-4-1</inkml:trace>
  <inkml:trace contextRef="#ctx0" brushRef="#br0" timeOffset="12">6317 2914 14,'0'0'20,"-22"-5"1,22 5-17,-20-15-4,20 15 1,-22-13-1,8 4 0,14 9 0,-27-16 1,27 16 0,-26-12 1,10 7-1,0 1 1,-1 2 0,-5-3-1,4 8 2,-6-3 0,2 7-1,0-3 1,2 4 1,1-3-2,4 3 1,15-8-1,-19 17-1,19-17 1,1 17 0,-1-17 1,25 12 0,-6-9 0,9 4 1,1-7 0,6 1 0,0-4-1,4 2 0,-1-6-2,-1 4 0,-6-1 0,1 0 0,-7-3-1,-2 2 1,-9-1 0,2 3 1,-16 3 0,11-14 0,-13 0 0,-6 0 0,8 14 0,-25-28-2,8 10 1,-2 0-1,1 1 0,-3-1-1,1 4 1,6 7 0,14 7 0,-22-14-1,22 14 1,-14-3-1,14 3 0,0 0 1,0 0-1,0 0 1,0 0-1,0 0 1,5 14-1,-5-14 1,12 26 1,-6-9-1,-2 3 0,-3-1 0,-6 3 1,1 1-1,-9-4 0,-2 3 1,-4-4 0,-5 0 0,-2-4-1,-2-2 1,-4-4 1,1-4-2,-2-2 1,3-2-1,-1-3 0,1-3 0,5-5 0,4 1-1,2-2-1,3 0 2,4-2 0,2-4-1,2 3 1,5 1 0,3 14 0,-3-20 0,3 20 0,0-14 0,0 14 0,0 0 0,0 0 0,0 0 0,0 0-1,8 21 1,-2-7 0,4 2-1,5 3 1,2 2 0,5 1 0,2-2 0,-2-2 1,0 0-1,-2-2 1,0-2 0,-4-2 0,-2-2-1,-14-10 1,20 20-1,-20-20 0,19 8 0,-19-8 0,17 7-1,-17-7 1,19 4 0,-19-4 0,22-4 0,-22 4 0,27-7 0,-12 0 1,1 0-2,-1-4 0,1 0 1,-2 0-1,0-3 2,-3-3-2,-1-2 1,-3-1-1,-3-2 1,-3 0 1,-2-1-1,-7-2 0,-3 0 0,-5 2 0,-4 1-1,-5 3 1,-3 5 0,-5 0-1,-5 5 1,1 7 0,-2 4 0,-1 9-1,3-2 2,4 8-2,5 4 1,3 0 0,8 6 0,4-1 0,7 1 0,6 1 1,9 0-1,5-5 1,7-3-1,2-2 2,7-3-2,1-7 1,7-2 0,-2-4-1,-2-1 0,2-2 0,-1 2 0,-6-2 0,-1-2 0,-6 3 0,-5 0 0,-17 0 0,24-2 0,-24 2 0,0 0 1,0 0 0,-13 16 0,-1-6 0,-4 1-1,-3 5 1,-4-1-1,-1 4 0,-3-3 0,6-4-1,4 2 0,4-3 0,15-11 1,-21 13-1,21-13 0,0 0 1,0 0 0,27 4 0,-8-8 1,4-3-1,5 3 0,2-6 0,4 3 0,2-1 0,2-2-1,-2 4 1,-3-3-1,-4 3 0,-4-2-1,-3 5 1,-6-5-4,-16 8-7,0 0-10,-19-13-9,-3 10 2,-9 2-2</inkml:trace>
  <inkml:trace contextRef="#ctx0" brushRef="#br0" timeOffset="13">4775 2889 30,'0'0'30,"0"0"1,-16-17-2,1 14-18,-6-8-9,4-2-1,-3-1 0,-1-1-1,-2-1 1,4 4 1,-4-1 0,4 7 0,-3 0 0,2 4 0,-4 4-1,1 7 0,-1 2-1,2 8 0,2 1-1,-2 5 1,5 3 0,-3 2 1,9 5 1,-2 3-2,5-2 1,7-1 0,1 1 0,5-3-1,4-2 1,7-1-1,-1-10 1,10-6-1,-3-3 1,3-8 0,-1-8-1,1 2 2,-3-9-1,-1-1 0,-5-9 0,-3-1 0,-6-6-1,-3-3 0,-4-2 0,-4-2-1,-2-1 0,-2-2 0,-1 6 0,0 7 0,1 4 1,0 8 0,8 14 0,-8-14 0,8 14 0,-1 19 0,4-4 2,1 7-2,3 6 1,4 3-1,3 3 1,3 1-2,5-6 2,3 2-2,5-6-1,-1-11-1,10-1-4,-14-22-12,14 5-14,-9-11-1,0-5 2</inkml:trace>
  <inkml:trace contextRef="#ctx0" brushRef="#br0" timeOffset="14">5244 2505 43,'-3'29'34,"-3"8"2,-5 4-3,-3 4-19,-7 6-13,0 12 1,-8 5 0,-3 10 0,-9 2 1,3 8-1,-4-4 1,5 10-1,-3-9 0,4-5-2,7-9-1,1-13-2,12-5-5,-7-30-8,19 4-18,4-27-1,0 0 1,19-33-1</inkml:trace>
  <inkml:trace contextRef="#ctx0" brushRef="#br0" timeOffset="15">4838 2668 54,'0'0'34,"4"22"-1,-4-22-2,0 0-29,19 9-2,-5 2 0,0 1 0,2 7 0,-1 1 1,4 8 0,-3 4 0,-2 0 0,-2 1-1,2-2 1,-1 3 0,0-4-2,2 1-1,-4-12-9,14 3-20,-8-8-3,7-5 2,-4-14-2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77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2696 158 18,'19'-5'27,"-17"-9"-2,-2 14 3,1-21-24,-2-1-3,-4 3 1,-1-3 0,-2 8-1,-5-3 1,13 17 0,-28-23 0,14 20 0,-5 4 0,19-1-1,-29 11 0,29-11 0,-24 24 0,21-9 0,3-15-1,-3 25 1,3-25 0,14 20 1,-14-20 0,30 8 0,-13-13 0,3 1 1,-3-6 0,4 1 0,-1-5-1,0-2 0,-5-4-1,-1 0 0,-7-2 0,3-1 2,-7 1-2,-2 0 1,-7 0 0,-2 5-1,1 2 1,7 15 0,-24-14-1,10 14-1,0 4-1,14-4 1,-20 22-1,12-5 0,3 4 0,4 0 0,5 0 0,4 2-1,5-1 2,5 0-1,3-5 1,4-3 1,1-3 0,4-4 0,-3-4 0,2-1 1,-5-4 0,-4-1-1,-4-3 0,-16 6 0,19-19 0,-19 19 1,-5-29 0,-6 12 0,-3-5-2,-3 3 1,-4-1 0,3 6 0,-6 3-1,2 6-1,2 9 1,1 5-1,3 6 0,2 9-1,3 1 0,4 1 0,3 4 1,9-2 0,3 1 1,8-4-1,4-1 2,8-7-1,6-5 1,2-6-1,0-4 0,2-7 0,-2-7 1,-2-2-1,-4-9 0,-5-1 0,-9-1 0,-2 0 1,-9-3 0,-5 2 2,-3 17-2</inkml:trace>
  <inkml:trace contextRef="#ctx0" brushRef="#br0" timeOffset="1">3683-8 96,'0'1'2,"17"27"1,8 2 0,-1-12 1,6 4-2,-5-14 2,8-2 0,-12-12 0,6-3-1,-7-16 0,-2 3 1,-8-6-3,-3 5 2</inkml:trace>
  <inkml:trace contextRef="#ctx0" brushRef="#br0" timeOffset="2">3637-8 132,'4'18'0,"7"2"-1,9-9 2,-1-6-1,5-8 1,-1-3 1,0-10 0,2-3 1,-17 9-2</inkml:trace>
  <inkml:trace contextRef="#ctx0" brushRef="#br0" timeOffset="3">3590-8 148,'4'4'-1,"15"6"3,4-6-2,4-5 1,1-6 0,-6-3 0</inkml:trace>
  <inkml:trace contextRef="#ctx0" brushRef="#br0" timeOffset="4">3505-8 158,'0'7'-2,"6"28"1,8-4 0,7-3 1,4-6 0,4-12 1,4-8-1,3-7 1,-1-2 0,-7-11 0,0 1 1,-6-6-1,-3-2 1,-10 2-1,-5 6 0</inkml:trace>
  <inkml:trace contextRef="#ctx0" brushRef="#br0" timeOffset="5">3606-8 164,'-3'9'-1,"2"13"-2,6 1 1,1-9-3,9 5 0,-15-19-6,41 15-12,-16-15-9,2-4-1,-1-6 1</inkml:trace>
  <inkml:trace contextRef="#ctx0" brushRef="#br0" timeOffset="6">819 122 15,'-22'-1'11,"22"1"1,-18-8-2,18 8-1,-19-12-2,3 1 0,16 11-1,-34-21-2,14 14 0,-5-1-1,1 3-1,-4 2-1,3 0-1,1 4 0,4-1 0,3 0 1,17 0 0,-24 4 1,24-4 1,0 0 0,0 0 0,0 0 0,0 0 1,22 1-1,2 2 0,2-3-1,10 2 1,5-1-1,4 2-1,5-3 1,5 0 0,-2-4 1,4 1-1,-3-4 1,3 3-1,-7-9 1,3 4 0,-5-3-1,-1 2 0,-4 1-1,-4 1 1,-3-3-1,-2 6 0,-4 2-1,-1 2 1,-2-2-1,-3 1 2,-1 1-2,2 4 0,-2-2-1,1 4 2,-1-2-1,1 2-1,-2 1 2,0 2-2,0-4 1,-1 4-1,-2-2 2,2 1-1,2-4 0,2 0 1,5-3-1,4 0 1,4-2 0,-1-2 0,5-4 0,-2 5 0,-1-3 0,-5 2 0,-1 1-1,-5 2 0,-1-1 0,-4 4 0,4-2 1,-1-2-1,-2 1 0,2-2 0,-2-2 1,2 2 0,-5 0-1,4 1 0,-8-1 0,-1 3 1,-2 0-1,-14 0 0,22 1 0,-22-1 0,0 0 0,15 4 0,-15-4 2,0 0-4,0 0 2,0 0 0,0 0 2,0 0-1,0 0-1,-17 11 0,17-11 1,-20 3-1,6 0 0,-4-3 0,-2 0-1,-3 0 2,-2-2 0,-4 5-2,0-3 1,-1 3 0,0 1 0,-1-1 0,1 1 0,2 1-2,-2 0 2,4-2 0,1 3 1,-2-1-2,2-1 1,0 1 0,0-2 0,2-1 0,1-1 0,-2 1 0,2-4 0,4 2-2,0-3 2,1 5 0,2-5 0,-1 1 0,2-1 0,-2 0 0,2 0 2,-1 0-2,-1-4 0,16 7 1,-25-9-1,25 9 0,-20-8 0,20 8 0,0 0 1,-18-4-1,18 4 0,0 0-1,0 0 1,0 0 0,0 0 0,0 0 0,0 0-1,0 0 1,0 0 0,0 0-2,0 0 2,0 0 0,22 0 0,-6 0-1,1-2 1,5 4 0,1-4 0,7 2 1,1 2-1,4-2 2,-1 0-2,5 1 0,0-1 1,4 3-1,0-3 1,0 0-1,4-1 0,-4-1 1,1 2-1,0 2 0,-6-2 1,1 1-1,-2 1 1,2 1-1,-6 0 0,0 0 1,3 2-1,-5-2 0,7 0 0,-2 0 1,-2-1-1,-1-1 0,-3 1 0,-2 2 0,-2-2 0,4 3 0,-3-1 0,1 3 0,-3 0 0,6-2 0,2 0 0,0-2 0,1 0 0,1-2 0,-4-1 0,0-1 0,1 1 0,-4 0 0,0-2 0,-3 1 0,0-2 0,3 4 0,-1-1 0,-1 0 0,1-3-1,1 3 1,0-1 0,0 1 0,1-4 0,-3-2 2,4 2-2,-2-3 0,2 3 0,-1-3 1,3 1-1,-3-2 1,3 2-2,-3 2 0,1-6 1,-9 6 0</inkml:trace>
  <inkml:trace contextRef="#ctx0" brushRef="#br0" timeOffset="7">3752-8 176,'-14'4'0,"-27"12"0,-4 2-1,-2 1 1,-1 1-1,-4-1 1,2 0 0,1-1 0,2 0 0,1-11-1,3 1 2,3 0-1,2-5 1,5-1-2,5-1 1,3-4 1,5 3-1,1 2 0,5-6 1,14 4-1,-20-9 0,20 9 1,0 0-2,-18-8 1,18 8 0,0 0 0,0 0-1,0 0 1,0-14-1,0 14 1,0 0 1,22-15-1,-22 15 0,16-11 0,-16 11-1,17-11 1,-17 11 0,0 0 0,16-13 0,-16 13-1,0 0 1,0 0 0,12-15-1,-12 15 1,0 0 0,16-14 0,-16 14-1,25-11 1,-6 5 0,7-2-1,9-1 1,4-4 0,3 4 1,3 1-1,-41 7 1</inkml:trace>
  <inkml:trace contextRef="#ctx0" brushRef="#br0" timeOffset="8">4498-8 173,'2'1'0,"-2"-1"-1,28 3 1,-13-1 0,3-2 0,0 3 0,0-5 1,0 4-1,1-5 0,5 4 1,-1 2 0,2 1-2,0-1 2,0-3-1,2 3 0,2 1 0,1-4 0,-2 0 0,1-1 1,-3-2 0,-1 0-1,0 0 0,-5 1 1,-4-3 0,0 5-1,-16 0 0,17-4 0,-17 4 0,0 0 0,0 0 0,14-3 0</inkml:trace>
  <inkml:trace contextRef="#ctx0" brushRef="#br0" timeOffset="9">4313-8 180,'-18'1'0,"-35"4"0,-1-4 0,1-2 0,3 1 0,2 0-1,1-5 1,31 4 0</inkml:trace>
  <inkml:trace contextRef="#ctx0" brushRef="#br0" timeOffset="10">3950-8 180,'23'3'1,"19"3"-1,-3-3 0,3 2 1,-4-5-1,1 3 0,0-2 1,3 4-1,-4 1 0,1-4 0,0-2 0,2-2-1,1 7 1,-3-5-1,2-3 1,-4-2 1,2 0-1,-3 2 1,3 8-1,-7 1-1,-3-3 1,6 4 1,-7 3-1,2 0-1,1-1 1,-3 0 0,-1-4 0,2-2 0,-1 2 0,-1 1 0,0-3 1,-2-1-1,-3 1 1,1-1-1,2-4-1,-2 4 1,2-6 1,1 4-1,0-1 0,2-1 0,0 2 1,2 0-1,0 2 1,3-4-1,1 2 0,-1-8 0,3 5 0,1-3 0,-2 0 0,2-3 1,-1-2-1,-1 1 1,-2-2-1,-4 10 1,0-1 0,-4 2 0,1-1-1,-2 7 1,-3-2-1,3-2 0,-2 7 0,1-6 1,1-4-2,-1 7 1,-1-7 0,2-2 1,-3 2-1,-2 2 0,2-3 0,-3 0 0,1 1 0,0-4 0,0 0 0,-2 3-1,0 1 1,0-1 0,-1 2 1,3-1-1,-5-1 0,3 1 0,-3 4 1,-14-2-1,27 1-1,-27-1 2,23 2-2,-23-2 1,20-3 0,-20 3 0,15-2 0,-15 2 0,0 0 0,0 0 0,14-11 0,-14 11 0,0 0 1,0 0-1,0 0-1,0 0 1,0 0 0,0 0 0,0 0 1,0 0-2,-22-7 1,22 7 0,-30-13 1,11 7-2,-6-2 1,-1 3 0,-7 1 0,8 1 1</inkml:trace>
  <inkml:trace contextRef="#ctx0" brushRef="#br0" timeOffset="11">5936-40 194,'-68'3'0,"1"1"0,-3 2-1,1-3 1,57-2 0</inkml:trace>
  <inkml:trace contextRef="#ctx0" brushRef="#br0" timeOffset="12">5386-8 191,'-14'1'0,"-53"1"0,1 4 0,5 0 0,-1-3 0,7-1 0,4-1-1,1-2 2,7-1-1,6 2 0,10 3 0,2-9 0,11 6 0,14 0 0,-14-5 0,14 5 0,0 0-1,0 0 1,27-7 0,-9 5 2,-11 1-2</inkml:trace>
  <inkml:trace contextRef="#ctx0" brushRef="#br0" timeOffset="13">6298-72 194,'10'3'0,"9"-2"0,-2 6 0,0-4 0,0 3 0,-17-6-1,25 3 2,-25-3-1,16 0 0,-16 0-1,0 0 1,0 0 0,0 0 0,0 0 1,0 0-1,0 0 0,0 0 0,0 0 0,0 0 0,0 0 0,0 0 0,0 0 0,-14-17 0,14 17 0,-32-11 0,17 7 1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91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2983-79 176,'-7'0'0,"-26"7"-1,2 4-1,1 4 1,1 4 0,7 1 0,1-1-2,9 3 2,4-7-1,7 2 1,1-17-3,15 17-4,-15-17-11,33-6-15,-9-3 0,7-4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692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4401-8 126,'-3'20'0,"6"14"0,3-3 0,8-1-1,4-10 3,10-1-1,-2-12 1,10-5 0,-3-11 0,2-5 0,-1-5 1,-1-3-2,-7-4 1,0-2 1,-11-2-2,-10 15 1</inkml:trace>
  <inkml:trace contextRef="#ctx0" brushRef="#br0" timeOffset="1">4377-8 149,'1'10'-1,"11"15"0,5-4 2,12 0-1,0-10 1,9-1 0,-2-12 1,1-6-1,2-4 1,-3-4 0,-4-2 0,-4-3 0,-10 0-1</inkml:trace>
  <inkml:trace contextRef="#ctx0" brushRef="#br0" timeOffset="2">4407-8 158,'4'7'-1,"16"14"1,11-9-2,4-1 3,2-10-2,4-10 2,-1-2 1,-2-6-2,-13 2 2</inkml:trace>
  <inkml:trace contextRef="#ctx0" brushRef="#br0" timeOffset="3">5455-8 140,'52'1'2,"-46"-2"0</inkml:trace>
  <inkml:trace contextRef="#ctx0" brushRef="#br0" timeOffset="4">5647-38 147,'5'-2'2</inkml:trace>
  <inkml:trace contextRef="#ctx0" brushRef="#br0" timeOffset="5">5053-8 151,'0'18'-1,"11"7"1,11-3 0,8-5 0,6-8 1,8-7-1,4-11 1,2-4 1,-1-4-1,-2-2 1,-7-1-1,-16 5 1</inkml:trace>
  <inkml:trace contextRef="#ctx0" brushRef="#br0" timeOffset="6">5250-8 158,'10'14'0,"10"1"0,4-4 0,2 0 0,-1-8 1,0-1 0,-4-9 0,-4 0 1,-17 7-1,20-18 0,-20 18 0,6-24 0</inkml:trace>
  <inkml:trace contextRef="#ctx0" brushRef="#br0" timeOffset="7">5275-8 157,'8'17'-7,"-8"-17"-8,25 34-19,-4-15-1,5-9 1</inkml:trace>
  <inkml:trace contextRef="#ctx0" brushRef="#br0" timeOffset="8">6450-10 0,'-31'-22'24,"31"22"-3,-35-17-9,14 5-4,-5 8-2,-2-3-3</inkml:trace>
  <inkml:trace contextRef="#ctx0" brushRef="#br0" timeOffset="9">6233-72 87,'-22'1'3,"8"3"0</inkml:trace>
  <inkml:trace contextRef="#ctx0" brushRef="#br0" timeOffset="10">6166-40 102,'1'7'3,"2"7"0,11 4 0,3 1 0,12 4 0,-1-6 0,9 1-1,1-8 0,7-2-1,-4-5 1,1 1 0,-6-12-1,-5 1 1,-4-2 0,-4-3-1,-7-4 0,-10 2 1,-4-6-2,-8-3 1,-7-1-2,-4-1 2,-7-1-2,-5 6 1,27 19-1</inkml:trace>
  <inkml:trace contextRef="#ctx0" brushRef="#br0" timeOffset="11">6278-72 131,'-2'6'-1,"-4"13"-2,9 4 3,10-3-1,-1-1 1,15-4 0,0-2 0,9-5 0,-2-7 2,5-2-1,-6-7 0,-2 0-1,-1-11 1,-7 4 1,-4-8-1,-8 1 1,-6-6-2,-10 4 2,3 16-1</inkml:trace>
  <inkml:trace contextRef="#ctx0" brushRef="#br0" timeOffset="12">6352-101 154,'12'-3'1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705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3356 4197 8,'-18'-3'19,"18"3"0,-15-3-14,15 3-2,-14-17 0,14 17-3,-14-13 0,14 13 1,0 0-1,0 0 1,-15-15 1,15 15 0,0 0 0,0 0 1,0 0-1,0 0-1,0 0 0,0 0 0,0 0-2,0 0-1,0 0 0,0 0 0,0 0 0,-7 15 1,7-15 0,0 0 1,0 0 0,0 0 1,0 0-1,0 0 0,0 0-2,0 0-3,0 0-4,0 0-4,13 14-5</inkml:trace>
  <inkml:trace contextRef="#ctx0" brushRef="#br0" timeOffset="1">4614 4329 11,'0'0'16,"0"0"-14,3-14 1,-3 14 2,0 0 0,0 0 1,11-14 1,-11 14-1,0 0 0,0 0 0,0 0-1,0-15-2,0 15-1,0 0 2,0 0-2,0 0 0,-16-13 0,16 13 0,-14-3 0,14 3 0,-15-5 0,15 5 0,-19-3 0,19 3 0,-21-1 1,6-2 0,15 3-1,-27-2 0,27 2 0,-31 0-1,12-1 0,-1 4-1,-4-3 0,4 3 0,-5-3 0,0 1 0,0-1 1,3 0-1,0 2 0,3-5 0,4 1-1,-2 1 2,17 1-2,-22 1 0,22-1 0,-18-1 0,18 1-1,0 0 1,-14-2-1,14 2 0,0 0 0,0 0 0,0 0 1,16-5 0,-16 5 1,31 4 0,-9-6 0,8 2 1,4-5 0,2 1 1,5-3-1,0-3 0,4 2-1,-6-6 1,3 1-1,-3 1 0,-3 1 0,-3 0 1,-3 0-1,-7 2 1,-4 1 0,-5-1 0,-14 9 1,0 0-1,10-14 0,-10 14 0,-28-3 0,2 1 0,-3 2-1,-7 5 1,-5-1-1,-6 7 1,-6-3 0,-5 4 0,-1 2 0,-2 2 0,0 1 0,0-1-1,0 1 0,3 0 1,8 0-2,6-3 1,3-3-1,12-2 0,2-6-3,27-3-1,-27 5-2,27-5 0,0 0-6,25 0-7,2-1-7,-2-3 1</inkml:trace>
  <inkml:trace contextRef="#ctx0" brushRef="#br0" timeOffset="2">801 55 14,'-14'7'10,"-1"-4"0,15-3-2,-17 15-3,17-15-2,-3 21-1,3-21 1,19 20 0,-5-12 2,5-1 0,3-4 1,1-1-1,-3-5 1,1 0-1,-6-7-1,-1 4-1,-14 6 0,10-20-1,-10 20 0,-19-23-1,-1 9 1,-4 4 0,-4-2-1,-2 2 1,-2 1-1,3 4 0,0 1-1,5 4 1,2 3 0,7 3-1,1 2 0,14-8 0,-16 26 0,14-12 1,7 7-1,4-3 0,4 1 0,4-3 0,4-4 1,5-1 1,1-5-1,2-4 1,-2-9 1,4-3 0,-6-11 0,0 3-1,-6-12 2,-5 2-1,-9-5 0,-2 2 0,-12-2-2,-4 5 2,-9 4-1,0 2 0,-6 8-2,2 4 0,-1 6 0,4 5 1,1 6-1,3 3 0,5 4-1,3 7-1,6-1 1,7 3 0,6 5 0,2-1-2,8-2 3,0-2-2,6-4 2,1-4 1,-2-2-1,-1-7 1,-3-6-1,-3 2 1,-16-2-1,23-11 1,-23 11 0,2-21-1,-9 6 1,7 15-1,-26-28 0,10 12 1,-3 7-1,1 3-1,-3 6 1,3 4 0,-3 10 1,7 3-1,2 8 0,2 3 1,4 4-1,6-3 0,6 2 0,4-3-1,5-7 1,4-11-1,8-3-1,-2-14-3,11 3-7,-14-18-12,6-5-9,-2-5 3,-2-7-2</inkml:trace>
  <inkml:trace contextRef="#ctx0" brushRef="#br0" timeOffset="3">1350-85 23,'0'0'24,"-25"6"2,25-6-2,-18 10-21,18-10-3,-22 9 0,22-9-1,-17 19-1,17-19 1,-1 28 0,5-11 2,12 0 1,1 0 0,8 0 1,2-1 1,6-4 0,-7-7 0,7-2-1,-8-8 1,3 1-1,-7-6 0,-3-2-1,-5-5-2,-4 0 1,-6 0-1,-4-2 1,-9-1 0,-5-1 0,-5 3 0,-4-1 0,-3 5 0,-2 3 0,2 7 0,1 2-1,2 7-1,4 4 1,7 7-1,2 4-1,8 2 1,6 1-1,4-1 1,8-2-1,2-1 1,10-5 0,-4-5 2,7-4 0,-3-7 0,-4-1 0,-1-5 1,-3-1 0,-8-5 0,-3 0 0,-10-5-1,-3 1 2,-7-1-2,-4-3 1,-6 0-1,-1 2 0,-4 3 0,-1 3 0,3 1-1,0 9 0,3 2 0,2 10 0,4 6 0,4 3 0,4 5 0,2 3-3,3 0 3,4 0-3,7-4 1,3-7-3,6 2-2,-3-14-13,6-4-12,7-9 2,-2-14 1</inkml:trace>
  <inkml:trace contextRef="#ctx0" brushRef="#br0" timeOffset="4">2068-33 13,'-5'15'9,"0"2"-2,0-1 0,5-2 1,0-14 0,5 15-2,-5-15-1,14 2 0,-14-2 1,21-16 1,-12 2-1,-9 14-1,19-29-1,-8 12 0,-8 0-1,1-5 0,-7 3-2,-1 0 1,-7 2 0,11 17 0,-30-21-1,8 16 0,0 8-1,-1 5 0,1 3 0,1 4 0,6 4-1,1 4 0,6-3 0,3 1 0,8-6 0,5 2 0,-8-17 2,31 25-1,-12-18 2,8-6 1,-5-4-1,4 3 1,-2-11 0,-1 5 0,-4-8-1,-2 3 0,-6-6 0,-5 3 0,-6 14-1,-1-28 1,1 28-1,-20-25 1,2 17-1,1 0 0,-3 8 0,-1 2-2,3 3 2,-1 5-1,5 3-1,1 6-1,4 1 1,6 3 0,6 1 0,6-3 0,7 0 1,9-4-1,2-6 2,7-4 1,0-4 0,2-6 0,0-4 0,-3-4 0,-6-6 0,-2-1 0,-8 1-1,-6-3 0,-8-3-1,-8 1 2,-9 2-1,-6 3 0,-5 1 0,-6 5 0,-2 6-1,-2 4 1,1 9-1,7 3 0,4 3-1,3 3-1,6 4 1,6 3 0,8-2 0,8 1-1,6-3 1,6 2 0,5-3 1,6-7 1,5-4-1,0-5 0,0-4 1,-3-4 0,-3-6 0,-7-2 0,-4-2 1,-2-1-1,-12-4 0,-5-2 2,-6 2-2,-7-3 1,-7 2-1,-2 3 1,-6 2-1,-5 5 1,0 5-2,0 11 0,0 1 0,5 5 0,5 3-2,2 3 0,6 2 1,4-2 0,6-2 0,5-15-1,2 22 0,-2-22-3,18 17-5,-18-17-21,27-7-2,-8-9 1,3-4 0</inkml:trace>
  <inkml:trace contextRef="#ctx0" brushRef="#br1" timeOffset="5">1559 97 5,'-11'-14'8,"11"14"1,0 0 1,0 0-1,0 0 0,0 0-1,0 0-2,0 0 0,0 0-2,0 0-1,0 0-1,0 0-2,0 0 1,0 0-2,0 0 1,0 0 0,0 0 1,0 0-1,0 0 1,0 0 0,0 0 2,0 0-2,-14-9 1,14 9-1,0 0 0,0 0-1,0 0 1,0 0-1,0 0 0,0 0 0,0 0 0,0 0 0,0 0-1,0 0 1,0 0 0,0 0 0,0 0 0,0 0 0,0 0 1,0 0-1,0 0 2,0 0 0,0 0 0,0 0 0,0 0-1,-17-2 1,17 2 0,0 0-1,-16 4 0,16-4-1,0 0 0,0 0 1,-14 6 1,14-6 0,0 0-1,0 0 1,0 0 0,0 0 0,0 0-1,0 0 1,0 0-1,-19-2 0,19 2-1,0 0 0,-20 3 0,20-3 1,-16 3-1,16-3 0,0 0-1,-18 5 1,18-5 0,-14 3 0,14-3 1,-16 8-2,16-8 1,-19 9 0,19-9 0,-15 8 0,15-8 0,-14 6 0,14-6-1,0 0 1,-15 8 0,15-8-1,0 0 1,-15 13 0,15-13 0,0 0 0,-21 15 1,21-15-1,-18 11 0,18-11 1,-21 9-1,21-9-1,-25 14 2,25-14-1,-22 16 0,22-16 0,-21 17 0,21-17 0,-25 19 1,10-11-2,15-8 1,-23 15 0,23-15 0,-22 13 0,22-13-1,-17 12 1,17-12 0,-11 14 0,11-14-1,0 0 1,-8 20 0,8-20-1,0 16 0,0-16 1,5 19 0,-5-19-1,9 17 1,-9-17 0,8 15 0,-8-15 0,8 19 0,-8-19 0,0 0 0,12 22-1,-12-22 2,10 22-2,-10-22 1,11 17 0,-11-17 0,12 18 0,-12-18-1,0 0 2,19 18-1,-19-18 0,16 6 0,-16-6 0,14 4 0,-14-4 0,15 5 1,-15-5-1,0 0 0,14 8 1,-14-8-1,0 0 0,0 0 0,10 14 0,-10-14 0,0 0 0,9 17 0,-9-17 0,10 17 0,-10-17 0,10 19 0,-10-19 0,13 15 0,-13-15 0,13 18 0,-13-18 0,9 17 0,-9-17 0,9 15 0,-9-15 0,5 19 1,-5-19-1,5 17 0,-5-17 0,3 17 0,-3-17 0,1 16 1,-1-16-2,2 15 2,-2-15-1,0 14 0,0-14 0,0 0 0,-2 19 0,2-19 0,0 0 1,-3 20-1,3-20 0,-9 16 0,9-16 0,-11 19 0,11-19 0,-13 24 0,13-24 0,-11 28 0,8-14 0,0 5 1,2 0-1,5 3 0,-1-5-1,4 0 1,-1 5-1,5-2 3,-2-1-3,5-5 1,4 0 1,-18-14-1,31 21 1,-14-13-1,3-2 0,-2-6 1,2 0 0,-4-1 0,-2 1 0,-14 0 1,23-8 0,-23 8 0,14-9 1,-14 9-1,0 0-1,5-24 1,-5 9-1,0 15-1,-3-27-1,0 7 1,-1 1 0,1 1-1,-1-4 1,1 3 0,1 5 1,0-8-2,2 5 2,4 2-1,0-2-1,2 0 1,2 1-1,2 2 1,-2 0-1,-8 14 1,18-19-1,-18 19 1,16-12 0,-16 12-1,0 0 1,20-11-1,-20 11 1,19-5-1,-19 5 1,23-1 0,-8 1 0,-1 0 0,1-2 0,4 4 0,-3-1 1,-1 1-1,6-4 0,-3 2 0,3-1 0,-1-1 0,-1 2 0,0 2 0,-4-5 0,2 3 0,-17 0 0,26-2-1,-26 2 1,17 3 0,-17-3 0,15 3-1,-15-3 1,16 6 0,-16-6 0,17 10 0,-17-10 0,24 12 1,-24-12-2,23 13 1,-9-6 0,-14-7 0,27 11 1,-13-6-1,0-2 0,-14-3 0,25 6 0,-25-6 0,22 10 0,-22-10 0,17 3 0,-17-3 0,14 6 0,-14-6 0,14 6 0,-14-6-1,17 2 1,-17-2 0,18 0 0,-18 0 1,20-5-1,-20 5 1,19-8-1,-19 8 1,14-10 0,-14 10-1,9-15 1,-9 15 0,5-14 0,-5 14-1,1-21 1,-1 21 0,-3-27-1,3 27 0,-3-26 0,0 9 0,0 1 0,0 2 0,1 0 0,2 14 0,-4-25 0,4 25 0,-7-25 0,7 25 0,-6-23 0,6 23 0,-6-27 0,0 13 0,6 14 1,-13-26-1,13 26 0,-16-20 0,16 20 0,-17-14 0,17 14 1,-15-13-1,15 13 0,-15-8 0,15 8 0,0 0 0,-10-15-1,10 15 1,0 0-1,0 0 1,0 0-1,0 0 1,0 0 0,4-14-1,-4 14 0,0 0 1,0 0 0,19-19 0,-19 19 0,12-17-1,-12 17 2,11-19-1,-11 19 0,13-20 0,-13 20 1,12-20-1,-12 20 0,10-19 0,-10 19 0,9-14 0,-9 14 1,0 0 0,0 0-1,0 0 0,0 0 1,0 0-1,6-14 1,-6 14-1,0 0 0,0 0 0,0 0-1,0 0 0,-12-14-1,12 14-1,0 0-1,0 0 0,-23-8-2,23 8-1,-26-1-1,26 1-5,-35 9-9,11-3-5,4 5 0</inkml:trace>
  <inkml:trace contextRef="#ctx0" brushRef="#br1" timeOffset="6">1933 406 16,'-27'-11'12,"27"11"1,-26-6-1,12 2-3,14 4-1,-25-7-4,25 7 0,-28 0-1,12 1-1,0-1 1,1 5-2,1-4-1,-1 7 0,15-8-1,-20 17 0,20-17-1,-3 21 1,3-21 0,9 21 1,1-7-1,4-3 1,2 0 0,2-5 0,3 1 1,-1-3-1,3-2 1,2 3-1,0-5 1,2 0 1,-3-2-1,-1 2 0,-4-3 2,0 1 1,-19 2-1,26-4 2,-26 4-1,0 0 0,11-17 0,-11 17-2,0 0 0,-6-21 0,6 21-2,-16-26 0,5 10 0,-3-2 0,-2 0 0,-4 0 1,0 1-1,-4 3 0,-2 3-1,-2 3 1,-1 5 0,1 3-1,-1 4 0,-1 3 0,2 5 0,-2 1 0,5 4 1,-2 3-1,1-4 0,4 4 1,2-3 0,1-2-1,5 1 1,14-16 0,-21 20-1,21-20 1,-7 14-1,7-14 1,0 0 0,0 0 2,0 0-1,0 0 0,0 0 1,15-11-1,-15 11 1,10-18-1,-10 18 0,7-16 0,-7 16 0,0-28-1,-3 14 1,0-1-1,-3 1 1,0-4-1,-4 0 0,2 2 0,-3-1 0,1 3 0,-3 0 0,13 14 0,-27-22-1,13 16 0,0 1 0,14 5 0,-23-3 0,23 3 0,-16 11-1,16-11 2,-8 20-1,11-6 0,7 3 0,2 2 1,6 3 0,3-5 0,6-3 0,7 2 0,2-5 0,0-5 1,2 0 1,-2-8-2,-3-4 2,-5 0-1,-5-2 1,-2-1 0,-10-8 0,-11 17 0,9-30-1,-12 15 1,-8-3 0,-3 6-1,-6-2-1,-5 0 1,-5 5-1,-1 1 0,-2 3 0,1 7-1,1 1 1,5 0-1,2 11 1,4-2-2,4 7 1,4 0 0,5 1 0,4 3 1,6 1-1,4-1 0,4-4 0,3-1 1,4-2 0,1-2 0,2-1 0,0-9 0,1 1 1,-1-7-1,-3-1 1,-2 3 0,-16 0 0,25-18 0,-25 18 0,14-22 0,-14 5 0,0 3 0,0 14 0,-15-30-1,0 19 1,-2-3-1,-3 5-1,0 4 1,-4 8-1,-2 2 1,2 4-2,-1 5 1,5 2 0,-5 7 1,7 0-1,-2 6 1,8 0-1,-1 2 1,7-1-1,3 3 1,1-1 0,8 1 0,-1-2 0,6 0 0,-2-3 0,6-3 0,-3 2 0,2-4 0,-1-3 0,1-3 0,-3-3 0,-11-14 0,18 17 0,-18-17 1,0 0 0,0 0 0,14 8-1,-14-8 1,0 0 0,-1-17 0,1 17-1,-8-25 0,3 5 0,1 1 0,-4 1 0,2-1 0,-1 0-1,1 5 1,6 14 0,-12-23 0,12 23-1,0 0 0,0 0 0,-18 5 0,18-5 0,-3 24 0,5-6 0,-2 2-1,5 0 2,-1 2 0,2 4 0,-1-4-2,3 1 4,-3-4-4,1 1 3,-1-2-2,1-1 2,-6-17-2,8 17 2,-8-17 0,0 0-1,12 17 2,-12-17 1,0 0-2,5-20 1,-5 20 2,3-28-3,0 6 2,-1-8-3,2 4 2,-2-10-3,4 2 2,-1-1 0,3-2-2,0-2 1,-1-3 0,1 2 0,-2 2-1,2 4 2,-1 0-2,-3 3 1,1 3 0,-2 4-1,0 9 1,-3 15-1,3-22 1,-3 22-1,0 0 0,0 0 0,0 0 0,14-2-1,-14 2 2,16 19-1,-16-19 0,20 30 1,-9-12 0,2 3 0,-4 0 0,2 6 0,0-4 0,0 2 0,0-3 0,0-3 0,0-1 0,-11-18 0,23 25 0,-23-25 0,19 13 1,-19-13 0,16 3-1,-16-3 1,11-14 1,-8 0-2,0-3 1,-1-7-1,-1-2 0,-1-4 1,0 5-1,-1-3-1,-3 3 1,0 2 0,1 1 0,-1 8 0,4 14 0,-6-17-2,6 17 1,0 0-1,0 0 1,0 0-1,0 28 1,6-5 0,-1 2 0,8 5 0,-1-1 1,7 0 0,1-6 0,4-3 0,1 0 1,0-12-1,1-3 1,-1-10 0,0-1 0,-4-8 1,1-5 0,-7-6-1,1-4 0,-7-2 0,-1-2-1,-6-5 1,-2 3-1,-8 0 1,-1 3-2,-4 5 1,-6 1 0,0 4 0,-6 5 0,2 8-1,-5 2 1,3 7-2,-3 5 1,1 6 0,0 6 0,4 3 0,3 2 0,2 3 0,6 1 0,4 4 1,5-4-1,8 1 1,1-7 0,10 0-1,2-4 2,6-5-1,1-6 0,3-4 1,0-1 0,-3-8-1,2-1 1,-8-7 0,-2 6 0,-6-4 0,-11 14-1,6-32 1,-12 14-1,-5-1 0,-11 3 1,-3-1-1,-6 0 0,-5 3-1,-7 2 1,-2 4 0,-2 3 0,2 2-1,2 3 1,4 8-1,5-2 0,4 5 1,7 0-1,6 5 0,4-1 0,7 4 0,4 1 0,7-1 0,3-1 0,7 0 1,6 0 0,7-5 0,3-4 0,7 0 0,1-7 1,1-7 0,4 2 0,-5-8 0,0-3 0,-4-4 0,-5-1 0,-8-5 0,-4 3 0,-8-1 0,-7-1 0,-9-2-1,-7 4 0,-6 4 0,-7 5-1,-4 4 1,-6 2-1,-2 9 0,-2 3 0,4 8 0,0 2 0,6 5 0,2 0 1,9 2-1,7 2 0,9-2 0,4-4 0,8 0 0,6-2 1,6-2 0,4-1 0,2-3 0,4-4 1,1-1 0,2 0 0,-4-4 0,-1-2 0,-5-4 0,-2 3 0,-7-4 1,-15 5-1,18-12 1,-18 12-1,-10-16-1,-5 12 1,-9-9-1,-6 4 0,-5-1 0,-6-1-1,-3 2 1,-3-6-1,5 7 1,0-6 0,4 6 0,7-4 0,4 1-1,7 3 0,20 8 0,-24-11-1,24 11 1,0 0-1,19-16 1,5 7 0,9-3-1,4-1 1,10-2 2,3 1-1,5 0 0,-4 1 0,-1 2 0,-7 3 0,-6 7 1,-2-1-2,-9 5 1,-4 1-1,-6 2 1,-16-6-1,20 18 1,-15-4 0,-5-14 0,-5 27 1,-3-10-1,-3-1 1,-4-2-1,-3 3 1,-7 0 0,2 3-1,-8-6 0,3 5 1,-7-2-1,-1-1 0,-1 4 0,-1-3 0,2 3 0,0-6 1,3 6-1,2-6 0,3 0 0,6 2 0,3-7 0,2 1 1,17-10 0,-23 12 0,23-12 0,-19 2 1,19-2-1,-16-13 0,7-2-1,4-2 1,-3-7 0,2 5-1,0-5 1,-1 0-1,1-1 1,3 3-1,-2 7 0,5 15 0,-4-23 0,4 23-1,1-19 1,-1 19-1,14-3 0,-14 3 0,24 11 0,-24-11 1,28 28 0,-14-11 0,-1 6 1,-3 4-1,-3 2 0,-3 2 1,-2 2-1,-2-2 1,-3-3-1,0 0 1,0-6-1,-1-3 0,1-5 1,3-14-1,-4 14 1,4-14-1,0 0 1,0 0 0,14-13 0,-14 13 0,19-25 0,-19 25 0,23-28 1,-12 11-1,-3-1 1,-2-1-1,-6-3 1,-2 0-2,-4 2 2,-2 3-2,-4-5 0,-5 2 0,1 0 1,-3-1-2,-1 3 2,1-1-1,-1 2 0,1-6 0,0 4 0,4 0-1,1 0 1,-1 4 0,1 6 1,14 9-1,-14-18 0,14 18-1,0 0 1,-15-12 0,15 12 0,0 0 0,0 0-1,0 0 1,0 0 0,0 0 0,1-14 0,-1 14 0,0 0 0,0 0-1,0 0 0,0 0 0,0 0 0,24-16 0,-4 15 0,5-2 0,8-3 1,4-1-1,7 0 2,5-1-2,-1 1 2,-1 1-1,0 3 0,-3 0 0,-3 6 0,-4 2 1,-6 3-1,-1 1 0,-5 3-1,-1 1 1,-3 4 0,-2-3 0,-2 2 0,-1-2 0,0 0-1,-16-14 1,23 23 0,-23-23 0,20 22 0,-20-22 1,19 20-2,-19-20 1,19 20 0,-19-20 0,17 19 1,-17-19-1,21 20 0,-21-20 0,18 20 0,-18-20 0,18 22 0,-18-22 0,17 28 1,-17-28-2,12 27 1,-7-13 0,0 0 0,-5-14 0,7 25 0,-7-25 1,8 18-2,-8-18 1,7 17 0,-7-17 0,6 14 0,-6-14 0,0 0 0,8 21 0,-8-21 0,6 14 0,-6-14 0,0 0 0,8 15 0,-8-15 0,0 0 0,0 0 0,6 16 1,-6-16 0,0 0-1,0 0 1,0 0 0,0 0 0,-9 14 0,9-14-1,0 0 1,-22-2-1,22 2 0,-30 3 0,13-1 0,-4-2 0,0 3 0,-1 0 0,-2 2 0,4-2 0,-1 0 0,4 0 0,3-1-1,14-2 1,-20 3-1,20-3 1,0 0 0,0 0-1,0 0 0,0 0 1,0 0 0,0 0-1,0 0 1,22-8 0,-22 8 1,23-14-1,-23 14 1,21-20 0,-21 20 0,9-25 0,-12 6 0,-2 1 0,-6-4-1,-3 2 0,-5-1 0,-4 4-1,-2 2 1,-5 2 0,-3 8-1,2 2 1,-2 10 0,0 2-1,0 6 0,4 0 1,-1 5-1,3 2 0,6 1 1,-3 2-1,5-2 1,2-4 0,1 1 1,2-3-1,14-17-1,-23 22 2,23-22-1,-24 14 1,24-14-1,-23 2 1,9-9 0,0 1 0,-3-2 0,-1-1-1,-2-3 1,-3-1-1,-2 1 1,0-2-1,-2 3 0,2 1 0,3 4 0,0 0-1,5 4 1,17 2-1,-22 5 1,22-5-1,-6 17 0,6-17 0,5 24 0,1-9 1,5 1-1,1 2 0,5-2 0,2 1 1,2 0 0,-1-1 0,-1 1 0,1-2 0,-3 1 0,0-2 1,-1 0-1,-16-14 0,23 20-1,-23-20 1,19 22 2,-19-22-4,0 0 2,14 16 1,-14-16 0,0 14-2,0-14 2,-3 14-1,3-14 0,-6 14 1,6-14 0,-9 18-2,9-18 1,-8 14 1,8-14-1,-7 14 0,7-14-1,0 0 1,-3 16 0,3-16 0,5 14-1,-5-14 1,5 14 0,-5-14 0,0 0 1,6 17-1,-6-17 0,0 0 0,0 0 0,3 14 0,-3-14 0,0 0 0,0 0 0,16 11-1,-16-11 1,0 0 0,22 6 0,-22-6 0,0 0 1,18-4 0,-18 4-1,7-18 1,-7 18-1,-2-23 0,-3 9 0,-1-3-1,0 0 1,-2-2-1,0 5 0,2-1 2,6 15-3,-12-21 4,12 21-3,0 0 2,-11-15-2,11 15 2,0 0 0,0 0-1,0 0 0,-15 6-2,15-6 2,0 0-1,0 0 1,0 0-1,0 0 0,-14 12 1,14-12-1,-4-14 3,-1 0-2,5 14 1,-12-21-2,12 21 3,-22-24-2,8 13 0,14 11 1,-25-17-2,25 17 1,-19-11 0,19 11-1,0 0 0,0 0 0,0 0-3,17-4-5,-17 4-19,23-5-3,-7 3 0,-16 2 1</inkml:trace>
  <inkml:trace contextRef="#ctx0" brushRef="#br1" timeOffset="7">754 919 1,'0'0'3,"0"0"0,0 0 1,0 0 0,0 0 1,0 0 1,0 0-1,0 0 0,-14 2 0,14-2-1,0 0-1,0 0 2,0 0-2,0 0 1,0 0 0,0 0 0,0 0-1,0 0 1,0 0 0,-8-14-1,8 14 1,0 0-2,0 0 0,-19-14 0,19 14-1,-16-6 0,16 6 0,-17-2 0,17 2 0,-20 0 0,20 0 0,-19 0 0,19 0 0,-20 3 0,20-3 0,-22 5 0,22-5-1,-21 11 0,21-11 1,-18 11-1,18-11 0,0 0 0,-19 14 0,19-14 0,0 0 0,0 0 0,-17 20 1,17-20-2,-13 22 3,13-22-3,-14 22 3,14-22-3,-12 23 2,12-23-1,-10 17 0,10-17 0,-6 14 0,6-14 1,-3 22-1,3-22 1,-5 23-1,4-9 0,1-14 0,-4 22 1,4-22-1,-3 20 0,3-20-1,0 16 2,0-16-1,0 16 0,0-16 0,2 20 0,-2-20 0,3 18 0,-3-18 0,5 19 0,-5-19 0,9 16 0,-9-16 0,11 15 1,-11-15-1,14 19 0,-14-19 0,16 19 0,-16-19 0,17 21 0,-17-21 0,16 24 0,-16-24 0,14 23 0,-14-23 0,14 25 1,-14-25-1,6 22 0,-6-22 0,3 19 1,-3-19 0,-3 14-1,3-14 1,-8 15-1,8-15 1,-14 20 0,5-6 0,-1 0-1,-2 2 1,-1-2 0,-1 0 0,-1 0-1,-1 0 1,2 0 0,-3-6 0,-2 3 0,2-4-1,-2 4 1,3-3 0,-1 0 0,0 0-1,0-2 1,3 0-1,14-6 0,-22 13 0,22-13 0,-14 17-1,14-17 1,-3 17 0,3-17-1,6 20 1,-6-20-1,14 23 1,-14-23 0,19 24 0,-19-24-1,22 19 1,-8-9 0,-14-10 0,22 14 0,-22-14 0,23 8 0,-23-8-1,19 8 1,-19-8 1,15 3-1,-15-3 0,0 0 1,19-3-1,-19 3 0,0 0 0,19-6 0,-19 6 1,16-6-1,-16 6 0,21-7 0,-21 7 0,27-6 1,-13 1-1,2 2 0,-2 0 0,0 0-1,2 2 1,-2-1 0,1 4 0,-1-4 0,0 2 0,-14 0 0,30-2 0,-16 4 0,0-2 0,0 3 0,-14-3-1,24 0 2,-24 0-1,20 6 0,-20-6 0,16 7 0,-16-7 0,14 7 0,-14-7 0,0 0 0,12 16 0,-12-16 0,7 15 1,-7-15-1,9 14 0,-9-14 0,14 14 0,-14-14 0,19 16 0,-19-16 0,22 14-1,-8-6 1,2 0 0,1-1 0,1 0-1,3-3 2,1-1-1,0-1 1,0-4-1,-1 1 1,0-4-1,-1-3 1,-4-1 0,-1 1-1,-15 8 1,22-18-1,-22 18 1,14-16-1,-14 16 1,8-20-1,-8 20 1,3-19-1,-3 19 0,-1-17 0,1 17 0,-5-22 0,5 22 0,-8-17 0,8 17 0,-8-17 1,8 17-1,0 0-1,-11-20 1,11 20 0,0 0 0,2-16-1,-2 16 1,0 0 0,20-15 0,-20 15-1,24-11 2,-9 4-1,-15 7 0,27-9 0,-27 9 0,22-9 0,-22 9 0,17-2 0,-17 2 0,0 0 0,0 0 0,14 0 0,-14 0-1,0 0 1,14-1 0,-14 1 0,16-5 0,-16 5 0,19-5 0,-19 5 0,18-3 1,-18 3-1,15-6 1,-15 6-1,14-6 1,-14 6 0,0 0 0,15-22-1,-15 22 2,14-25-1,-7 6 1,2 4-1,-6-7 1,3 2 0,-3-1 0,-1 3 0,-2-6-2,-2 6 1,-1-1-1,-1 5 0,1-3 0,-2 3 0,0-2 0,5 16 0,-5-23 0,5 23 0,-1-19 0,1 19 0,1-15 0,-1 15-1,0 0 2,5-16-2,-5 16 2,0 0-1,0 0 0,3-17 0,-3 17 1,0 0-1,-3-14 0,3 14 0,-6-17 1,6 17-1,-8-23 0,8 23-1,-9-25 1,2 11 0,1 0 0,-3 0 0,3-2 0,6 16 0,-15-28 0,5 14 1,10 14-1,-11-23 0,3 6-1,6 2 1,2 15 0,-3-20-1,3 20 0,0-17 1,0 17-1,0-19 1,0 19 0,0 0 0,2-15 0,-2 15 1,-8-16-1,8 16 1,0 0-1,-22-17 0,8 11 0,0-2 0,-5 3 0,0-1 0,-1 2 0,-2-3 0,-1 4 0,-1 0 0,-1 0-1,0 1 1,-2-1 0,2 3 0,2 0 1,-1-1-1,4 1 0,0-2 0,4 4 0,1-2-1,15 0 0,-21 1-1,21-1 0,-14 5 0,14-5-2,0 0-3,14 23-2,-14-23-12,27 2-9,-2 1-1,3-6 3</inkml:trace>
  <inkml:trace contextRef="#ctx0" brushRef="#br1" timeOffset="8">1201 951 18,'0'0'21,"-19"1"-2,19-1-6,-29-9-7,13 6 0,-4-5-1,-2 6-2,-3-2-2,0 4 1,-4 1-1,-2 2-1,0 0 2,0 2-1,-7-2 2,4 4-1,-2 0 1,1 4-2,-2-1 1,7 2-1,-1 4 0,3 1-1,6 1 0,3 1-1,3-2 1,5 0 0,8 0 0,3 4 0,8-7 0,-8-14 1,34 20-1,-9-12 2,4-7 0,5 1 0,0-8 1,4-2 0,-2-5 0,5 2-1,-9-9 1,4 2-1,-6-1 0,-2-1-1,-6-2 0,-5 3 1,-9-1-1,-5 3 1,-7 1-2,4 16 3,-33-22-3,5 16 2,-10 6-2,-1 3 0,-6 8 1,-1 0-2,-1 9 1,0 2-1,5 1 1,6 4 0,8-5 0,5 4 0,9-6-1,6 4 1,9-7-1,9-1 1,8-2 0,7-4 0,8 1 1,6-9-1,5 1 1,5-6 0,1-2-1,-2-4 1,-2-4 0,-3 1 0,-7-4 0,-3 2-1,-9-3 2,-7-5-1,-11 7 1,-3-5-2,-9 1 0,-7 0 1,-5 4 0,-7 2 0,-8 7-1,-3 6-1,0 2 1,-3 10 0,0 5 1,1 8-2,5-2 1,4 5-1,4 2 1,4 1 0,6 0 0,5-1-1,7 1 1,8-3 0,6 5 0,6-5-1,6-5 1,4-3 0,7-4 0,5-7 1,4-6-1,-1-6 0,-1-9 1,-1-1 0,-2-8 0,-2-3 0,-6-7 1,-5 1-1,-8-2 1,-5 1-1,-5-2 0,-7 2 0,-8 3 1,-5 4-2,-7 9-2,-5 6 2,-6 7 0,-4 7 0,-1 10-1,0 5 1,2 10-1,2 3 1,4 3-1,6 4 1,7-1-1,5 1 1,7 2-1,5 2 1,9-2 0,0 0 0,6-3-1,5-5 2,3-1-2,0-7 1,0-8 0,0-6 1,-5-6 0,-1-4-1,-3-7 1,-16 5 0,17-23 0,-17 7 0,-5-1 1,-4-3-1,-10 0-1,-3-2 0,-8 8 0,-2 3-1,-8 6 1,1 4 0,0 7-2,-5 5 1,7 8 0,-1 2 1,7 0-1,1-1 1,10 2-1,1-2 0,8-5 1,7 1-1,4-16 1,3 25 0,-3-25 0,20 12 0,-6-10 0,5-4 1,0 1-1,1-4 1,-3-3-1,0-3 1,-1-1 0,-16 12-1,20-23 1,-20 23-1,4-21 3,-4 21-3,-21-17 1,6 9-1,-6-1-1,-4 4 1,-3 5 0,-2 2 0,2-2-2,2 5 2,2-2-1,4 3 1,4 5-1,16-11 1,-14 20 0,14-20-1,14 20 1,3-7-1,7-4 1,6 2 0,7-5 0,4-1 0,3-5 1,1-2-1,2-4 1,-3-3-1,-2-4 1,-5-1-1,-4-1 1,-5-1-1,-6-2 2,-4 5-2,-8-4 1,-3 3-1,-7 14 1,0-22-1,0 22 0,-17-15 0,17 15 0,-27-7 0,11 12 0,2 1-1,-1 2 0,15-8 1,-21 33 0,17-15-2,5 3 2,5-3-1,8 1 1,4-6 0,7-1 0,4-9 1,3-8-1,2-2 0,1-9 0,-1 2 2,-3-11-1,-3-1-1,-6-1 1,-5-2-1,-4-4 0,-5 0 1,-8-4-1,-3 1 1,-5 2-1,-3 3 0,-3-2 0,-3 6 0,-1 4 0,1 4 0,2 10-1,-3-3 1,3 12 0,-1 1-1,16-1 1,-23 20-1,15-2 0,2 0-1,4 6 1,4 2 0,4 1 1,3-4 0,5 0 0,2-6 0,3-4 0,1-5 0,2-10 1,0-4-1,0-10 1,4-4-1,1-8 0,-1-3 0,-4-3 2,0 1-2,-6 0 0,-2 1 1,-3 5-1,-10 4 0,-2 6 0,1 17 0,-24-21 1,7 20-2,-2 10 2,-2 2-2,-1 6 1,-2 2 0,1 6-1,4 4 1,3 4-2,5 1 2,4-1-1,3 1 1,8-1 0,2-2 0,6-4 0,4-9 0,7-7 0,2-5 0,1-9 1,0-5-1,-2-9 2,-4-1-2,-1-6 1,-5 1-2,-11-5 2,-3-3-1,-10 3 1,-7-3-1,-5 4 0,-4-1 0,-10 6 0,-3 4 0,-5 7 0,-6 6 0,1 7-1,-2 7 1,2 7 0,1 8-1,4 4 1,3 7-2,8 2 2,8 2-1,10-2 0,7 4 1,10-1-1,5-5 1,9-4 0,7-9 1,4-7-1,4-10 0,2-4 1,0-10 0,0-10-1,-3-3 2,-4-6-2,-5-1 0,-6-2 1,-4 1-1,-8-4 0,-4 3 0,-9 0 0,-7 3 0,-9 0 0,-6 4 0,-7 9 0,-3 2 0,-5 5-1,-2 8 1,3 8-2,0 6 2,7 10-1,6 0 0,7 6 1,5 3-1,10 9 1,8-2 0,6 2 0,8-3 0,10 2-1,5-5 1,9-5 0,5-2 0,7-4 0,2-9 0,1-2 0,0-5 0,-5-9 0,1 2 0,-9-2 0,-4-2 0,-8-3 0,-3 4 0,-22 1 1,23-9-1,-23 9 1,0 0-1,0 0 0,0 0 1,0 0-2,-22 6 1,22-6 0,-20 11-1,20-11 1,-22 17-1,22-17 0,-12 23 0,12-6 1,1-3-1,6 3 0,2-1 1,7-2-1,-1-3 0,6-2 0,-1-3-2,8 1-5,-14-7-22,3-2-1,-17 2-2,3-17 2</inkml:trace>
  <inkml:trace contextRef="#ctx0" brushRef="#br1" timeOffset="9">633 2453 18,'0'0'19,"0"0"0,-3-19-13,3 19-5,0 0 0,-19-12 1,19 12 0,-15-14 0,15 14 1,-13-20 1,13 20-1,-5-22 0,4 6 2,1 16-3,6-29 0,0 13 0,-1 1 1,1 1 0,-2-2 0,2 2 0,-3-2-1,-3 16 0,3-21 0,-3 21 0,0-16 0,0 16 0,-5-14-1,5 14 1,0 0 0,-18-15 0,18 15 0,-22-7 0,6 4-1,0 5 1,-2-4-2,2 7 1,-1 0-1,1-1 0,-1 1 0,1 1 0,1 5 0,1-2 0,-2 4-1,2-1 2,1 4-1,-2 1-1,4 0 1,0 2 0,5 4 1,-1-3-1,6 4-1,1-3 1,1-2 0,4 5 0,1-1-1,2 0 1,1-4 0,1 1 0,-2-1 0,3 0 0,0 2 0,-1-7 1,0 2-1,-10-16 0,19 22 0,-19-22 1,12 18-1,-12-18 1,0 0-1,8 21 0,-8-21 1,0 0-1,-6 20 0,6-20 1,0 0-1,-5 14 0,5-14-1,0 0 1,0 0 0,14 9-1,-14-9 1,28 0 0,-4-1 0,5-2 0,7-4 1,4 0-1,5-1 1,0-5-1,4-1 1,-2 2-1,-5-4 0,-1 7 0,-10 3 0,-1-1 1,-10 3-1,-4 1 0,-16 3 1,14 0 0,-14 0 0,0 0 0,0 0 0,-16 3-1,16-3 1,-25 3-1,6-5 1,0 1-1,-4-2 0,1 0 0,-1-5 0,-1-2 0,1-5 0,-1-1 0,4 1-1,0-2 1,-1-4 0,4 0 0,0 0 1,1 1-1,2 5 0,0-7 1,1 3-1,4 2 0,0 1 0,-1 2 1,2 0-1,4 0 0,4 14 0,-6-23 0,6 23 0,-4-22 0,4 22 1,-1-19-1,1 19 1,-2-17-1,2 17 0,0 0 0,-17-15 0,17 15 0,-17 0 0,17 0 0,-20 3 0,20-3 0,-19 14-1,19-14 1,-14 20 0,14-20-1,0 30 1,4-10-1,7 3 1,2 2 0,6 8 0,4-5-1,7-2 1,0-1 0,1-4 1,3-3-1,-1-8 1,3-3 0,-6-11-1,1 2 1,-6-3 0,-1 1 1,-6-7-1,-4-3 0,-14 14-1,18-28 1,-18 14-1,-7-3 1,-5-4-1,-5 3 0,-7 4 0,-1 1 0,-6 4 0,-2 4-1,0 7 1,2-1-1,3 10 0,1-1 0,5 5 1,2 4-2,7 1 2,6 2-1,5-2 0,4 2 1,7 0-1,5 0 1,8-7 0,4-1 0,3 2 0,0-10 0,4-3 0,-2 2 1,-2-7-1,-3 1 1,-5 1 0,-4-3 0,-17 3 1,20-7-1,-20 7 0,0 0 0,-19 0 0,4 0 0,-7 2-1,-2 1-1,-5 2 2,-4 4-1,0-1 0,3 3-1,-1-2 1,3 3 0,0-2 0,1-1 0,5 2 0,5-5 0,3-3-1,14-3 0,-19 5 0,19-5 0,0 0 0,14-8 0,2 1 0,3-4 0,4 3 0,2-5 0,5 1 1,-2-7-1,0 2 1,2 3-1,-4-3 1,3 5 0,-6-6 0,0 6 0,-4-1 0,0 4 1,-5 3 0,-14 6 0,14-11-1,-14 11 1,0 0-1,0 0 1,-26 2-1,10-1 0,-3 2 0,-1 3 0,1-1-1,0 3 1,4 0 0,15-8-1,-22 14 1,22-14 0,-13 22 0,13-22-1,0 0 1,0 17 0,0-17 1,0 0 0,3 14 0,-3-14 1,0 0-1,0 0 1,-7-16-1,7 16 0,-18-15 1,18 15-2,-25-29 1,10 14-1,-1-1 0,0 2 0,2 2 0,2-2 0,12 14 0,-21-17 0,21 17-1,-14-10 1,14 10-1,0 0 1,-3 16-1,3-16 0,8 19 1,-8-19-1,17 29 1,-7-13 0,1-2-1,-11-14 1,23 22 0,-12-8 0,-11-14 0,14 21 0,-14-21 1,8 18-1,-8-18 1,-2 17-1,2-17 1,0 0 0,-25-5-1,25 5 1,-28-14-1,11 6 0,-2-9 0,2 2 0,1 2 0,4-6 0,2 5 0,4-3 0,5 3-1,5 0 0,-4 14 1,22-22-1,-1 18 1,-1 1-1,8 3 0,2 4 1,3 3-1,1 2 2,0 2-1,1 4 0,-4-4-1,0 2 1,-4-2 0,0 1 1,-6-1-2,0-6-1,2 12-10,-9-16-17,0 2-2,-14-3 0,0 0-1</inkml:trace>
  <inkml:trace contextRef="#ctx0" brushRef="#br0" timeOffset="10">2118 1287 1,'1'-27'16,"-1"27"-10,3-21-3,-3 21 1,5-21 2,-5 21 1,2-17 1,-2 17 2,0 0 1,-8-20 0,8 20 1,0 0-3,0 0-2,-14-9-1,14 9-2,0 0-2,0 0-1,0 0-1,0 0 0,0 0 1,0 0 0,0 0 0,-2 23 0,4-7 1,-1 2-1,1 9 1,2 2-1,1 4 0,0 0 1,-2 7-1,2 2 0,-2 2 0,3 6 1,-4-4 0,1 3 0,-2-6-1,1 2 1,-2-6-1,1-3 1,-1-3-1,4-2 0,-4-6-1,3 0 1,-3 1 0,3 2-1,0-4 2,2-3-2,-2-2 1,0-3-2,-3-16 2,3 25-1,-3-25 0,0 0 0,0 0 0,0 0-1,0 0 0,0 0-2,6 14-1,-6-14-3,0 0-5,0 0-6,-1-16-14,1 16 2,0 0-1</inkml:trace>
  <inkml:trace contextRef="#ctx0" brushRef="#br0" timeOffset="11">1706 1265 15,'0'0'13,"0"0"-4,0 0-3,0 0-2,0 0-1,0 0-1,0 0 1,0 0 2,0 0 2,0 0 0,0 0 2,0 0 0,0 0 0,0 0-1,0 0-2,0 0-1,-14 2-3,14-2 0,0 0-1,0 0 0,0 0 0,0 0 1,0 0 0,0 0 1,0 0-1,0 0 1,0 0 0,0 0-1,0 0 0,0 0-1,0 0 0,0 0 0,0 0 0,0 0-1,0 0 1,0 0-1,0 0 1,0 0-1,0 0 0,0 0 0,0 0 0,11 14-1,-11-14 1,9 20 0,-9-20 0,13 23 1,-4-9-1,-1 2 1,2-1-2,1 3 2,-4 0-1,4-2 1,0 1 0,0-1-1,-3-1 1,0-1-1,0 2 1,-2-1 0,0-1 0,-1 0 0,-2 3-1,2 1 1,-4-1-1,2 1 0,-1-1 1,-2 1-1,1-1 0,-1 0 0,2 0 0,-2 0 1,0 0-1,2 0 0,-1-3 0,-1 4 0,0-1 0,0-2 0,-1 1 1,-1-1-1,0-1 0,2-14 1,-4 30-1,4-30 1,-5 26-1,5-26 0,-8 28 0,8-28 0,-6 28 0,3-9-1,-3 0 3,-1 0-3,0 1 2,-3-2-2,10-18 1,-14 27 0,14-27-2,-14 19-1,14-19-4,0 0-3,0 0-11,0 0-10,0 0-2,0-24 1</inkml:trace>
  <inkml:trace contextRef="#ctx0" brushRef="#br0" timeOffset="12">1960 1847 26,'0'0'23,"0"0"-1,0 0-10,-19 0-9,19 0 0,-19-7 2,19 7 1,-23-8 0,23 8 0,-21-3 1,21 3-2,-14-2 0,14 2-1,0 0-1,0 0 1,25-8-1,2 5 0,-1-6 0,13 3 1,2-5 0,6-2-2,0-2-1,-2 1 0,-1-3-1,-6 6 0,-5-2 0,-5 6 0,-6-3 0,-5 4 0,-17 6 0,20-5-1,-20 5-1,0 0 0,0 0-3,0 0-2,-17 24-8,-3-13-17,2 1 0,-2-1 0,-2 3 3</inkml:trace>
  <inkml:trace contextRef="#ctx0" brushRef="#br0" timeOffset="13">2721 1802 34,'0'0'27,"0"0"0,0 0 0,0 0-25,0 0-2,0 0 2,0-21 0,-3 5 0,3 16 2,-3-25 0,3 25 0,-5-30 0,5 30 0,-9-26-2,4 10 0,5 16 1,-17-29-2,6 12 0,2-4 0,-4 7 0,2-1-1,11 15-1,-26-20 0,12 17 0,-4 1 0,1 11 0,-2 4-1,1 1 1,-3 4 0,4 6 0,0-2 1,3 4-1,1 2 1,7-3 0,1 5 0,7-2 0,1 0 0,5-3 0,3-4 1,4 0 0,6-3-1,-1-7 1,4-1 0,-1-6 1,4-2-1,-4-7 0,1 4 0,-4-7 1,-1 0-1,-4 0 1,-15 8-1,19-25-1,-19 25 1,9-29-1,-9 12 0,-1-5 0,-2 0 0,0 0 0,0 0 0,-1 8 0,3 0 0,1 14 0,-3-18 0,3 18-1,0 0 0,0 0 1,0 0-1,14 9 1,-14-9-1,15 20 2,-2-1-1,-1 4 1,3 2 0,2 3-1,0-1 1,2-1-1,-1-3-1,1-4 0,0-8-1,8-3-6,-12-21-12,9-1-11,-2-11-2,-4-3 2,0-10-1</inkml:trace>
  <inkml:trace contextRef="#ctx0" brushRef="#br0" timeOffset="14">3089 1801 37,'8'25'27,"-4"-10"2,3 4-1,-7-19-25,12 26-4,-4-12 2,-6 7 2,10 0-1,-12 6 0,6 4 0,-1 2 1,1 3-1,-3 1 0,5 5-1,3-8 1,-9 5-2,10-8 1,-4 4 0,0-6-1,0 1 1,-2-4 0,-1-1 0,-1-6-1,1-2 1,-3-3 0,-2-14-1,3 17 1,-3-17-1,0 0 1,0 0 1,0 0 0,0 0-1,0 0 2,0 0-1,-2-14 0,-1-5-1,-6-7 0,1-8-1,-5-8 1,-1-2-1,-3-6 0,5-1 0,-6-5-1,1 1 2,0 2-2,0 3 2,-1-1-2,4 1 1,2 0 0,-2 5 0,8 0 0,2 2-1,8-1 1,2 3 0,5 4 0,4 4-1,4 1 1,2 7 0,2 9 0,2 4-1,3 4 1,2 5 0,3 4-1,0 7 0,-1 8 1,1 4 0,-1-3-1,-3 3 1,-2 2 0,-5 3 0,-8-3 0,-3 1 1,-7-3-1,-4-1 0,-4-3 0,-6 4 1,-5-4-1,-6 1 1,-2 1 0,-2-2-1,-2-4 0,1-1 0,1 2 0,1-7-1,5 5-2,4-13-1,15 2-7,-20 0-10,20 0-11,0 0-2,0 0 3</inkml:trace>
  <inkml:trace contextRef="#ctx0" brushRef="#br0" timeOffset="15">3524 1907 41,'0'15'28,"0"-15"2,6 16-3,-6-16-25,-9 26-3,5-6 0,3 2 1,-4 5 0,8-2 1,-9 10 0,6 3 1,3 2-1,8-2-1,-3-1 2,0 2-2,1-2 1,1-2 0,-1-4 0,0 0 0,-2-5-1,-1-2 1,-3-7-1,-3-17 1,6 22 1,-6-22 0,0 0 1,0 0-1,0 0 1,-3-39 0,2 12-1,-7-13 0,1-5 0,-4-8-1,4-13-1,-9-7 0,-1 1 0,0 4 0,3-1 2,-2 4-3,3 3 2,2 4-2,-1 8 2,9 5 0,3 3-2,3 6 1,2 2 0,2 4 0,4 4-1,3 7 1,1 5-1,3 5 0,3 1 1,1 7 0,-1 4-1,1 3 1,2 8 0,1 5 0,1 2 1,-1 8-1,0 0 0,-1-1 0,-2 2 0,-2-1 1,-6-1-1,-3-7 1,-6 2-1,-5-8 1,-5 4 0,-7-2 0,-4-4 0,-7-1 0,-1-4-1,-6 0 0,2-5-1,0-3-1,0-8 0,11 3-2,0-10-2,17 15-3,-11-31-5,28 18-10,-3-5-9,11 0 2,3 6 0</inkml:trace>
  <inkml:trace contextRef="#ctx0" brushRef="#br0" timeOffset="16">4049 1556 3,'-14'-7'22,"14"7"2,0 0-13,-20-22 0,20 22-2,-17-19 1,17 19-1,-16-11-2,16 11-2,-14-8-1,14 8-2,0 0 1,0 0-1,-2 16 1,10-2 1,-5 1 0,8 9-1,-5 1 0,7 3 0,-5 1-2,4 3 1,-4-3-1,5 2-1,-2-6 1,1 2 0,1-4 0,2-3 0,1-4 0,1-4 0,2-4 1,3-5-1,0-6 0,3-2 0,-2-9 0,7-3-1,-4-3 1,4-3-1,-3-4 1,-2-4 0,-3 1-1,-2-4 0,-4 1 0,-4 4 1,-6-1 0,-2 4-1,-4 1 1,-5 5-1,-3-1 0,-1 6 0,9 15 0,-27-28 1,11 17-1,1 0 0,1 6 0,14 5 0,-24 0 0,24 0 0,-17 21 0,14-3-1,6 10 1,-1 3-1,9 5 1,3 5 0,3 4 0,3 0 0,4 3-1,2 1 2,-1-4-1,5 0 0,-8 0 1,3-1-2,1-5 2,-4-2-1,-1-3 1,-4-1-1,-6-5 1,-3-2-1,-5-5 1,-6-1 0,-10-6 1,-4 3-1,-8-1 1,-6-2-1,-7 1-1,-9 2 1,-4-3 0,-4-1-1,0 1 0,3-5 0,4-4-1,4-5 0,11-3 0,11-8-1,18-5-1,8-6 1,23-3-1,4-9-2,18 12-5,-7-4-23,11 4-1,-7 2 1,-7 7-1</inkml:trace>
  <inkml:trace contextRef="#ctx0" brushRef="#br0" timeOffset="17">1126 2878 53,'-24'8'30,"24"-8"1,0 0-1,-15-2-28,15 2-1,12-17 0,2 3 1,2-4 0,6-3 0,6-8 1,3-4-1,2-4 0,3-1-2,0-2 1,3 2 0,2 0 0,4 0-1,-4 5 0,1 7 0,0-4 0,-1 12 0,-2 4 1,-6 8-1,-3 7 0,-5 5 0,-11 2 1,-2 9-1,-4 7 1,-5-1 0,-7 5 1,-1-3-1,-8 8 0,-2-1-1,-2 3 1,-5-1-1,-3-2 0,0 1 1,-2 0-1,0 0 0,4-5 0,1-8 0,6-2 0,2-3 0,14-15-1,-15 15 0,15-15 1,0 0 0,25 3-1,-6-3 1,4 0 0,5 0 0,8 5 1,0 0-1,-1 1 0,2 2 0,-1 4 0,-3 7 0,-2 1 1,-1 3-1,-7 4 1,-2-2 0,-6 1-1,-4 2 1,-6-1 0,-7-2-1,-4-2 0,-6 0 0,-10 1 0,-2 1 1,-7-1 0,-5 6-1,-3-4 0,-2-1 1,-1 3-1,0-3 1,3-6-2,-2 0 2,5-7-1,3-3 0,3 2 0,5-6-1,2-2 0,4-6 0,19 3-2,-26-1-2,26 1-4,0 0-10,0-19-14,0 19 0,29-19 1,-10 10 0</inkml:trace>
  <inkml:trace contextRef="#ctx0" brushRef="#br0" timeOffset="18">1336 2682 38,'0'0'28,"0"0"0,0 0 0,0 0-26,0 0-1,0 0 0,0 0 0,0 0 0,0 0 0,0 0 1,0 0 0,0 0 1,0 0-1,17 3 0,-17-3 0,15 25 1,-5-3-1,-4 0 0,5 9 0,-2 0-1,4 6 0,-4 4 1,2 5-1,-1 1 1,-1 0 0,-1 0 0,0-2-1,-5-5 0,-2 1 0,-1-5 0,-3-2-1,-2-6 0,-2-3 0,0-3-1,-2-8-1,4 7-1,5-21-5,-8 21-8,8-21-10,0 0-7,-9-24 2,11 10 0</inkml:trace>
  <inkml:trace contextRef="#ctx0" brushRef="#br0" timeOffset="19">2174 3001 37,'0'0'29,"0"0"1,-20 13-1,20-13-19,0 0-9,0 0 0,0 0 0,-16-10 0,16 10 2,0 0-1,0 21 1,-3-7-2,4 7 2,-1 0-2,2 7 0,-1 0 0,4 3-1,0-5 0,0 1 0,2-5-1,1-1 1,-3-4 0,-5-17-1,12 21-1,-12-21-3,0 0-11,0 0-15,0 0 0,13-31 1,-15 6 0</inkml:trace>
  <inkml:trace contextRef="#ctx0" brushRef="#br0" timeOffset="20">2147 2769 52,'0'0'20,"0"0"-17,0 0-12,7 24-19,-7-24 0</inkml:trace>
  <inkml:trace contextRef="#ctx0" brushRef="#br0" timeOffset="21">2393 3143 51,'8'15'24,"6"3"2,-8-3-11,-6-15-17,16 25 1,-16-25 1,17 23-1,-17-23 1,12 25 2,-7-9-1,-2-2 0,-3-14-1,8 25 1,-8-25 0,3 22 0,-3-22 0,0 0 0,6 14 0,-6-14 1,0 0-1,0 0 1,14-7-1,-14 7 0,2-17 1,-2 17-1,-5-28 0,-1 10 0,-2-6 0,-1-2-1,-2-4 1,3-3-1,0 1 1,2-7-2,4 3 0,2-1 1,4 2-2,3 4 2,6 3 0,6 6 0,6-2 0,3 10 0,5-1 1,4 6 0,4 1 0,-2 4-1,0 1-1,-8-2-2,1 6-2,-15-5-4,5 4-17,-22 0-5,19 3 3,-19-3-1</inkml:trace>
  <inkml:trace contextRef="#ctx0" brushRef="#br0" timeOffset="22">2690 2995 71,'47'8'36,"0"-7"-4,1-4 2,-13-6-35,9-7-1,4 5-2,-6-1 3,-1-4-2,-7 2 2,-1 0 1,-2 2 0,1-2 0,2 1 0,2 1-1,-1-2 1,1 3-2,-2-3 0,2 8-4,-9-11-3,7 17-5,-20-13-13,5 9-6,-19 4 1,15-14 1</inkml:trace>
  <inkml:trace contextRef="#ctx0" brushRef="#br0" timeOffset="23">2906 2522 39,'8'23'29,"-7"2"1,4 3-1,-5-3-22,3 3-8,2 6 2,-1 2-1,1 3 2,1-2-1,4 1 1,-2-6-1,4 3 1,-2-1 0,0 0-1,1-3 1,0-1-1,0-4 0,-1-1-1,-2-1 2,-4-7-2,2 0-1,-6-17-2,5 25-5,-5-25-15,-14 12-7,14-12-1,-17-6 1</inkml:trace>
  <inkml:trace contextRef="#ctx0" brushRef="#br0" timeOffset="24">3292 2490 51,'0'0'30,"10"18"1,-10-18-2,0 0-29,1 23-1,-1-1 1,3 6 1,-3 4 0,5 6 0,-7 5 0,6 10 1,-8-3-1,9 3 1,-5-1-1,2-3 0,-1-3 1,1-4-1,-1-8 0,1-3-1,-1-8 2,1-4-1,-2-19 0,2 19-1,-2-19 1,0 0-1,0 0 0,0 0 0,0 0 0,0 0-1,0 0 1,0 0 0,0 0 0,0 0 1,0 0 0,0 0 0,14-27-1,-10 10 1,1-9-1,1-1 0,2-1-1,2-5 1,0 5-2,1-1 2,4 9 0,0 4 0,1 10 0,1 4 0,2 7 0,1 6 0,-1 3 2,3 9-2,0 2 2,0 2-1,-1 4 0,-2-2-1,2-1 1,-1 0-2,0-1 1,-1-5-2,3-4-1,-5-7-2,14 2-5,-10-20-15,12 1-7,1-9-1,2-7 1</inkml:trace>
  <inkml:trace contextRef="#ctx0" brushRef="#br0" timeOffset="25">4353 2892 40,'-18'10'26,"1"-12"1,0-6-6,-2 2-20,0-5-1,1 0 0,-7 2 1,0-1 0,-7 3 1,3 5 2,-3 2-1,0 6-2,-4 10 1,-2 4-1,2 7 1,0 5-1,5 4 1,4 5-2,2-1 2,8 2-1,6-1 1,8-2 0,4-7-1,9 1 1,4-10 0,8 1 0,3-9-1,6-2 0,0-9-1,2-8-1,3-4-2,-6-15-5,7 5-9,-13-17-11,4-1-3,-3-9-1,-5 0 2</inkml:trace>
  <inkml:trace contextRef="#ctx0" brushRef="#br0" timeOffset="26">4012 2439 42,'0'0'29,"-14"14"2,14-14-2,0 0-27,0 0-2,-5 17 1,5-17 0,6 27 1,-4-5 0,6 10 1,-5 2 1,6 10-1,-4 0 1,7 2-1,-2 0-1,4-1 0,-2-6 0,4 3 0,-4-7 0,2 0-1,1-1 2,-1-1-3,-2-7 2,2 2-2,-1-3 1,-4-6-2,2-2 0,-2-3-2,1 1 0,-10-15-3,25 14-10,-25-14-14,19-7-5,-4-6 3,7 4-1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26.008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407 21 1,'0'0'15,"0"0"-13,0 0-2,0 0 0,3-17 0,-3 17-1,-3-14 1,3 14 0,-3-19-1,3 19 1,-2-15 1,2 15 0,0 0 1,2-19-1,-2 19 1,0 0 0,0 0 1,22-15 2,-22 15-1,28-4-1,-6 1 2,3 5 1,3-2-1,3 6 0,8 0 0,0 4-1,2-3 0,6 7 1,-2-1 1,7 4-3,0-4 1,7 1-1,1-4 0,7 4 0,2-6 0,4 0 0,2-5 0,7 2 1,-4-7-2,6 4 1,-6-5 0,4 1-1,-3-1 0,4 3 0,-1-5 0,4 4-1,-2-2 1,2 0 0,2 1-1,-1-1 2,-1 0-2,2 1 1,-4-1-1,-2 3 0,-1-1 1,-1 1-1,1-2-1,-3 2 0,4-2 1,-2 2 0,-2-1 0,2-1 0,-2 1-1,6-2 2,-4-4-2,6 3 1,-5-1 0,5 0 0,-6-1-1,-21 2 2</inkml:trace>
  <inkml:trace contextRef="#ctx0" brushRef="#br0" timeOffset="-1">6748-95 168,'15'4'0,"3"-2"-1,-1-4 1,-1 2-1,-2-1 1,-14 1 0,25 0 0,-25 0 0,20 0 0,-20 0 1,17-5-2,-17 5 2,14-2-1,-14 2 0,14 0 0,-14 0 0,14-3 0,-14 3 0,16 2 0,-16-2 0,16 4 0,-16-4 0,0 0 0,17 5-1,-17-5 1,0 0-1,0 0 0,0 0 0,0 0-2,0 0-1,14 6-2,-14-6-3,0 0-13,0 0-11,-20 30-1,7-10 2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732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177D36"/>
    </inkml:brush>
    <inkml:brush xml:id="br2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6822 2391 8,'19'-17'26,"-17"1"-1,-2 16 1,4-17-19,-10-2-7,-2 4-1,-1 1 1,-4 0-1,-1 3 1,-1 5 1,-6 2 0,-1 4 0,-1 4 0,1 0-1,2 6 1,-2-1-2,0 7 2,3-2-1,4 3 0,4-3 0,1 3 0,6-3 1,4 0-1,0-14 2,15 15 0,1-5 0,3-13 1,7 3 1,-1-13 0,6 2 0,-4-11-1,1 4 0,-3-7-1,-3 2 0,-8-4-1,-3 2 0,-5-1-1,-4 5 0,-8 3 1,-4 2-2,10 16 1,-31-23 0,11 18-1,-2 2 1,0 6 0,0-1-1,3 4 1,2-1-1,3 1 1,14-6-1,-14 20 0,14-20 1,1 20 0,-1-20 0,15 21-1,-15-21 2,18 14-2,-18-14 2,22 7 0,-22-7 0,19 0 0,-19 0 0,0 0 0,0 0 0,13-18 0,-13 18-1,-15-21 1,4 7-1,-3 4 0,-1-1-1,-7 3 1,0 2 0,-1 7 0,2 4 0,-2 6-1,1 4 1,3 6 0,5-1 0,5 5 0,5 0 0,4-5 0,10 2 1,2-7 0,7 1 1,1-12-1,7 3 1,0-12 0,2 2-1,1-3 1,-2-5-1,-3 0 0,-3-2 0,-5 1 0,-17 12-1,19-25 0,-19 25 0,-5-16 0,5 16-1,-25-10-1,5 3-2,6 14-3,-14-9-11,9 13-15,2 5 2,0-2-1</inkml:trace>
  <inkml:trace contextRef="#ctx0" brushRef="#br0" timeOffset="1">6749 2874 6,'0'0'16,"0"0"-2,0 0-14,0 0-6,0 0 1,0 0 2,0 0 2,0 0 2,0 0 3,0 0 3,0 0 1,0 0-2,0 0 0,0 0-2,0 0-2,-16 21 0,16-21 0,-9 19 0,9-19-2,-3 23 1,3-23 0,-3 22 2,3-22-1,0 0 0,7 14 1,-7-14 0,0 0 2,14-11-3,-14 11 1,13-25-3,-5 7 2,-5-3-2,0-5 0,-3-1-1,-3-4 1,1 0-1,-4 3 1,-2 6 0,-3 2 0,11 20 0,-29-23 1,10 23-1,-1 8 1,-7 2-1,2 11 0,-3 1 0,3 4 0,-2 4 0,8 2 1,2-1 0,6-1-1,5-5 1,6-2-1,3-6 2,6-1-1,6-10 2,5 2-2,0-10 0,7-1 2,-2-6-3,3-2 3,-5 0-3,1-3 1,-4-1-1,-6-1 1,-3-3-1,-8 2-1,-6 0 1,-5 3 0,-4 0 0,-5 3 0,-4 3-1,-4 5 1,-1 9-1,1 2 0,1 6-1,4 3 0,4 5 1,4 0 0,4 0 1,6 0-1,4-8 2,6 3 0,-8-17 2,22 17-1,-8-16 0,3-1 0,2-9-2,1 0 2,0-5-3,-1-3 2,0-2-1,-5-1 0,-1-1 2,-4 6 0,-9 15 0,8-22 0,-8 22-1,0 0-1,-22-6-3,5 9-8,4 16-4,-6-2-15,-1 1 1,3 4-1</inkml:trace>
  <inkml:trace contextRef="#ctx0" brushRef="#br1" timeOffset="2">6616 3665 104,'-16'-1'1,"-6"-2"-1,2 5-1,0-1 1,2 4-1,18-5-1,-23 8 1,23-8 0,0 0-1,-9 17 1,9-17 1,0 0 0,0 0 2,15 2 2,-15-2-1,14-10 1,-14 10-1,18-15 1,-18 15-1,18-21-1,-10 4 0,-3-1-1,-2-1 0,-3-1 0,-2 1-1,-1-6 1,-5 3-1,-2 4 1,-1 4-1,-7-4 0,3 9 0,-1 1 0,-1 8 0,0-1 0,1 5 0,2 4 0,14-8 0,-14 31 0,11-13 0,4 3 0,7-4 1,3 5 0,5-2 0,2-2 0,4-7 0,2-2 0,-1-4 0,1-7 1,-1 4 0,-6-9 0,1 4 0,-18 3-1,6-3 1</inkml:trace>
  <inkml:trace contextRef="#ctx0" brushRef="#br1" timeOffset="3">6617 3497 147,'-6'-16'-1,"-2"0"0,2 2 1,6 14-1,0 0 0,-17-15 0,17 15-1,-3 20 1,7-3 0,3 3 1,7 7-1,0-6 1</inkml:trace>
  <inkml:trace contextRef="#ctx0" brushRef="#br2" timeOffset="4">6162 2433 5,'0'0'9,"0"0"1,0 0-2,0 0 0,0 0-2,0 0 0,-11-14-1,11 14 0,0 0-3,0 0 0,-3-14 0,3 14 1,0-19 0,0 19 1,0-22 0,0 22 0,-1-25 1,1 25-1,-3-24 1,3 24-2,-7-24 0,7 24-2,-8-23 1,8 23-1,-7-19 0,7 19-1,-7-20 0,7 20 0,-1-16 0,1 16 1,6-15-1,-6 15 0,14-14 0,-14 14 0,22-17 0,-22 17 0,28-19 0,-14 11 1,0 0-1,2 4 1,0-4-1,-1 6 1,-1 1 0,-14 1-1,25 0 1,-25 0-1,21 3 1,-21-3-1,14 9 0,-14-9 1,17 11-1,-17-11 0,20 17 1,-20-17-1,21 19 0,-21-19 0,20 16 0,-20-16 1,14 14-1,-14-14 1,9 17 0,-9-17 0,4 20 0,-4-20 1,0 22-1,0-22 0,-2 26 0,0-12 0,2-14-1,-1 20 0,1-20 1,0 25-1,0-25 1,-2 22 0,2-22 0,0 24 0,0-24-1,2 24 1,-2-24 0,3 24-1,-3-24 0,11 23 0,-11-23 0,12 19 0,-12-19 0,18 14 0,-18-14 0,17 11 0,-17-11 0,0 0 1,16 12-1,-16-12 0,0 0 0,0 0 1,14 10-1,-14-10 0,0 0 0,14 7 0,-14-7 1,0 0-1,18 21 0,-18-21 0,0 0 0,19 17-1,-19-17 2,10 15-2,-10-15 1,0 0 0,14 13-1,-14-13 1,0 0 0,6 15 1,-6-15-1,0 0 1,0 0 0,0 0-1,0 0 1,-17 0-1,17 0 1,-25 0-1,8-1 0,-2 1 0,2 0 1,-2 0-1,3 4 0,-1-7 1,3 2-2,14 1 2,-25-10-1,25 10 0,-22-11 0,22 11 1,-24-18-1,24 18 0,-25-24 0,25 24 1,-21-23 0,11 8-1,2-3 1,4 3-1,-4-4 1,3 5-1,2-1 0,1-1 1,-2 0-1,1 2 1,3 14-1,-4-25 0,4 25 0,4-26 1,-4 26-1,4-28 0,4 14 0,0-2-1,4 1 1,-1-1 0,-11 16 0,22-26 0,-12 12-1,-10 14 1,15-25 1,-15 25-1,7-17 0,-7 17 0,-4-16 0,4 16 0,0 0 1,-21-11-1,21 11 0,-22-4 1,8 2-1,14 2 0,-29 3 0,14 0 0,15-3 0,-25 14 0,14 0 0,1 0-1,4 3 1,1-1 0,7 3-1,1-2 1,7 2 0,1-4 0,6-4-1,5 0 1,0-3-1,-1-2 1,-2-5 0,0 3 0,-3-6 1,-2 4 0,-14-2-1,0 0 2,9-18-1,-9 18-1,-8-18 1,8 18 0,-22-27-1,8 13 0,0 2 1,0-1-1,0 6 0,14 7 0,-22-14 0,22 14-1,0 0 0,0 0 1,0 0-1,0 0 0,6 21 0,7-4 0,-1 1 1,4 3 0,1 4 0,4 2 0,-1-2-1,3 3 1,-2-5 0,2-3 0,-1-3 0,-5-3 0,0-4 0,-2 1 0,-15-11 1,18 7 0,-18-7-1,0 0 1,0 0 0,0 0 0,0 0 0,0 0-1,0 0 0,-15-23 1,1 9-1,-4-3-1,-3-5 1,-3-4 1,-6 2-1,1-1 0,-4-1 0,0 7 0,5 2 0,0 6 0,6 5 0,0 3 0,22 3-1,-24 3 1,24-3 0,-4 27-1,8-12 1,1-1-1,4 9 1,4-1 0,3 5 0,2-1-1,6-4 2,-2-2-2,1 5 1,-1-8 0,0-1 0,-3-7 0,-2-4 1,-17-5-1,19 1 0,-19-1 0,12-14 0,-12 14-2,0 0-1,11-26-3,-11 26-16,16-19-10,-16 19-2,5-29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737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6380 113 10,'0'0'7,"0"0"-3,0 0 3,0 0 0,-14-6-1,14 6 1,0 0-1,0 0 0,0 0-2,0 0-2,-24 14-1,15 3-1,-4 3 0,1 7 1,-2 1-2,1 3 2,1 1 0,2 1 1,4-3 0,-2-1 0,5-1 0,2-3 0,2 0 1,1-5 0,5 1 0,-7-21-1,21 26 0,-6-20 0,7 4 0,-6-7 0,3 1 0,-5-5 0,1 2 0,-15-1 0,19-9 0,-19 9 0,5-22 0,-5 22 0,-8-28-1,-1 10-1,-4-7 0,-2 6 1,-4-4-2,-3 1 2,0 3-2,0-3 2,0 7-2,2 1 2,4 6-1,1-1-1,15 9 1,-21-7 0,21 7-1,0 0 0,-9 24 1,10-10 0,6 3 0,2 3-1,4 0 2,5 4-1,6-4 1,1-1 0,6-4 0,-1-5 1,4-4-1,-1-6 1,2-5 0,-6-9-1,-1-3 0,-4-6 0,-4-1 0,-6-2 0,-4 2-1,-7-2 0,-3 4 1,-10 2-1,-1 6-1,-4 0 1,-4 6-1,-1 4 1,-2 4-1,-2 4 1,1 9 0,1 1-1,-1 6 1,4 6 0,-2 1 1,6 6-2,2-4 1,7 1 0,0-4 0,6 1 0,3-7 1,2-5-1,6-1 1,-11-14 0,20 16-1,-20-16 1,23-3 0,-23 3 0,24-8 0,-24 8 1,14-14-1,-14 14 0,6-22 0,-6 22 0,-6-20-1,-2 4 1,-4 2-1,2 0 0,-9 0 0,4 2-1,-2 1 1,2 5 0,0 1 0,15 5 0,-22 6-1,22-6 1,-9 22-1,10-5 1,1 2-1,4 0 1,2 1 0,3 0 0,4-3 0,1-6 0,3 0 0,-4-9 1,3 2-1,-18-4 1,21 0 0,-21 0 0,11-15 0,-11 15 0,-6-19-1,6 19 1,-23-29-1,5 15 0,1-4-1,0 7 0,-2 1-1,19 10-4,-28-10-3,27 24-13,-3 0-10,6 5 1,3 0 0</inkml:trace>
  <inkml:trace contextRef="#ctx0" brushRef="#br0" timeOffset="1">6492 1151 21,'0'0'25,"0"0"-1,-9-18-1,9 18-26,0 0-1,-9-14 0,9 14 0,0 0 2,0 0 0,0 0 2,0 0 1,0 0-1,0 0 1,0 0 0,0 0 0,0 0 2,0 0-1,0 0 1,0 0 0,12-17-1,-12 17 0,22-24-1,-11 9 0,-11 15-1,20-30 0,-15 13 1,-5 17 1,-2-28-1,2 28 1,-23-23-1,7 16 1,-6 0-2,-1 5 3,-2 2-3,0 3 0,1 8 1,3-2-3,2 5 3,3-1-3,5 4 2,3-1-1,7 2 1,5 1 0,-4-19 2,25 28 1,-6-22-1,9 4 1,1-10 0,5-4 0,-1-5 0,1-3-2,-2-7 1,-4 0 0,-5-1-1,-4-2 1,-8-1-1,-5 6 0,-9-3-1,-5 5 2,-6 3-2,-3 1-1,-5 6 0,-1 2 0,-6 5 1,4 6-1,2-1 0,-1 4 1,6 5-1,2 0 0,5 4 0,3 0-1,8 0 2,5-1 0,4 0 0,7-4-1,4-7 1,5 1 0,5-4 1,0-11-1,1 1 1,-1-9-1,-4-2 0,-2-1 1,-9 0-1,-5-3 1,-9 0-2,-5 3 2,-7 0-2,-8 4 1,-1 7-1,-7 0 0,2 7-1,-3 2 1,3 11 0,5 0-2,4 11 2,2 0-2,8 5 0,-1-5-4,12 9-4,-5-1-18,5-12 1,7 6 1</inkml:trace>
  <inkml:trace contextRef="#ctx0" brushRef="#br0" timeOffset="2">6652 1612 4,'0'0'9,"-24"-4"0,10-1-3,14 5-1,-28-2-2,14 2 0,-2 7-1,2 0-2,0 4 0,0 0 0,14-11 0,-22 27 1,22-27 1,-11 28 1,11-28 1,2 20 1,-2-20 0,0 0 1,19 11 0,-19-11 0,22 0 0,-22 0-1,22-17-2,-22 17-1,20-24 0,-20 24 0,12-29-2,-7 10 1,-5 2-1,-2 1 0,-2-5 0,-1 7 0,-4-2 0,-5 7 0,0-1-1,-5 9 0,0 4 1,0 5 0,-1 7 0,0-1 0,4 10 0,3-4 0,7 6 0,3-1 1,6-3 0,7 0 1,4-5 0,6 2 0,-1-10 1,7 2 0,1-11 0,3-2 0,-4-2-1,1-6 0,-4-4-1,1-1 0,-5-4-1,-4 4 1,-7-6-1,-5 3 1,-4-3-1,-6 7 0,-5 0 0,-5 3 0,-5 2 0,-5 0-1,-1 6 1,0 1-1,-4 5 1,3 0 0,2 7 0,2-1 0,3 8-1,7 0 1,2 2 0,5 1 0,7-1 0,5 1 1,3-4-1,7-2 1,0-8 0,6 5 0,-1-11 0,1 0 1,-1-5 0,0-3-1,-4-3 1,0 2-1,-6-5 0,0-3 0,-6 1 0,-1-1-1,-2-1 0,-5 2 0,5 16 0,-20-25 0,6 16 0,-2-2 0,-1 8 0,-2 0-1,0 9 0,1-1 0,4 5-3,-4 0-3,14 13-7,-4 0-17,6-2 1,5 2 0</inkml:trace>
  <inkml:trace contextRef="#ctx0" brushRef="#br1" timeOffset="3">6236 1095 25,'0'0'13,"0"0"1,0 0-3,0 0-2,0 0-2,-17-12-3,17 12 0,0 0-2,-7-16-1,7 16 1,-6-17 1,6 17-1,-3-20 2,3 20-2,-3-23 2,1 9-2,2 14 1,-4-27-1,4 27 1,-5-25-2,5 25 0,-6-22 1,6 22 0,-7-15 0,7 15-1,0 0 1,-7-17-1,7 17 0,0 0 0,0 0-1,-11-14 1,11 14-2,0 0 1,-7-14 0,7 14 0,0 0 1,-6-16-1,6 16 1,0 0-1,0 0 0,0 0 1,0 0 0,-11-14-1,11 14 1,0 0-1,0 0 0,0 0 1,0 0-1,-14 3 1,14-3-1,0 0 0,-20 11 0,20-11 1,-24 14-1,10-6 0,0 1-1,-3 2 1,1 0 0,1 0 0,1 0-1,14-11 1,-24 23 0,24-23 0,-16 25 0,16-25 0,-3 30 0,5-13-1,1 0 1,-3-17-1,8 30 1,-3-13-1,-2-3 2,-2 1-2,-1-15 1,2 22 1,-2-22-2,0 28 2,0-28-1,0 20 0,0-20 0,0 22 1,0-22-2,0 17 2,0-17-1,1 14 0,-1-14 0,-4 16 0,4-16 0,-5 19 0,5-19 0,-3 18 1,3-18-1,-2 19 0,2-19 0,5 22 0,-5-22 0,9 20 0,-9-20 0,11 20 0,-8-4 1,-3-16-1,7 22 0,-7-22 0,0 23 1,0-23-1,-10 20 0,10-20 1,-18 14-2,18-14 1,-24 14 0,8-8 1,2-4-1,-1 1 0,-2-1 0,17-2 0,-24 3 0,24-3 1,-14-2-1,14 2-1,0 0 1,0 0 0,0 0 0,0 0 0,23-1 0,-8-2 0,-1 1 1,7-3-1,0 1 0,1-1 0,3 0 0,-3-1 0,3 1 0,-2 4-1,-1-2 1,-2 3 0,-1-2 0,-2 2 1,-17 0-2,22 2 2,-22-2-2,14-5 2,-14 5-1,0 0 0,0 0 1,0 0-1,0 0 1,0 0-1,0 0 1,14-5-1,-14 5 0,0 0 1,0 0-1,0 0 0,18-9 1,-18 9-1,0 0 1,0 0-1,0 0 1,14-9 0,-14 9 0,0 0-1,1-21 1,-1 21 0,2-20-1,-2 20 0,1-25 0,-1 25 1,0-21-1,-1 7 0,1 14 1,-3-24-1,3 24 1,-7-19-1,7 19 0,-3-20 0,3 20 0,0-14 0,0 14 0,0 0 0,0 0 1,8-17-2,-8 17 2,0 0-1,0 0 0,2-15 1,-2 15-1,-2-14 0,1 0 0,1 14 0,-5-25 1,5 25-1,-6-24 0,6 24 0,-10-25 0,7 11 0,3 14 0,-9-25 1,9 25-1,-8-23 1,8 23-1,-5-20 1,5 20-1,-3-16 2,3 16-2,0 0 0,0 0 0,0 0 0,0 0 0,0 0-1,0 0 1,0 0-1,0 0 0,0 0 0,0 0 1,0 0 0,-11 19 0,5-4-1,1 6 1,-3 4 0,-1 3 1,0 6-2,-2 0 1,0 4 0,3-1 0,0-4 0,3-4 0,2-2 0,3-6 0,3-2 0,4-3 1,-7-16-1,15 7 0,-15-7 0,21 2 1,-7-2-1,-14 0 1,23-12-1,-23 12 1,24-16-1,-17 0 0,3 1 1,-4-7 0,-1-1-1,-2-4 1,-2 2-1,-2-4 1,-1 1-1,-1 0 1,-2 1-1,-1 2 0,0 2 3,-2 3-3,2 1 1,-2 3-1,8 16 1,-9-21-1,9 21 2,0 0-3,-11-14 0,11 14 0,0 0 0,0 0 1,-2 18-3,2-18 2,5 27 0,-4-10 0,3 6 1,-1 4 0,0 2-1,1-1 1,0 4 1,-1 3-1,0 1 1,-2-2-1,1-4 0,0-2 0,-1-6 0,1-5 0,-1-1 0,-1-16 1,0 0-1,2 17 1,-2-17 0,0 0-1,-8-21 2,2 6-2,-4-2 1,-2-5-1,-4-5 0,2-8-1,-3 2 1,0-1 0,0-1 0,-1 0 0,4 0 1,-1 3-1,2 4 0,1 1 0,1 5 1,1 7-1,2 1 0,8 14 0,-11-14-1,11 14 0,0 0 1,0 0 0,0 0-2,18 22 2,-7-7-1,1 10 1,4 0-1,-1 5 1,1-1-1,0 1 1,-2 1-1,0-5 1,-2 2 0,-1-3 0,0-5 0,0-2 0,-1-3 1,-10-15-2,17 14 1,-17-14 1,15 3-1,-15-3 1,0 0 0,11-17-1,-11 17 0,0-20 1,-3 4 1,-1 1-2,-3-7 0,3 0-2,-1 0 2,0 2 0,1-3 0,-1 3 0,2 2-1,0 4 1,3 14-1,-4-26 1,4 26 1,-3-17-1,3 17-1,0 0 1,-3-16 1,3 16-1,0 0 1,0 0-1,0 0 0,0 0 0,0-15 3,0 15-3,0 0 0,0 0 0,0 0 0,0 0 0,13-17 0,-13 17 1,6-19-2,-3 5 2,-3 14-1,2-23 0,-2 23 0,-2-25-1,2 25 2,-3-18-1,3 18 0,0 0 0,-2-14 0,2 14-1,0 0 1,0 0 1,0 0-1,0 0-1,0 0 1,0 0 0,0 0 0,0 0 0,0 0-1,0 0 2,10 14-2,-10-14 1,1 24-2,1-2 0,-7-7-6,13 16-19,-11-7-6,3-1-3,0-23-1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741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311 764 2,'0'0'2,"0"0"-1,-22-14 0,22 14 0,-16-10 0,16 10 2,-15-10 2,15 10 1,-16-13 0,16 13 0,-12-14 1,12 14-1,-16-11 1,16 11-2,-19-8-1,19 8 0,-22-3-2,22 3 0,-20 0-1,20 0-1,-19 3 0,19-3 0,-14 7 1,14-7 1,0 0 0,-14 6 1,14-6 0,0 0 1,-14 3 0,14-3-1,0 0 0,-17 5-1,17-5-1,-16 4 0,16-4-1,-17 14 1,17-14-1,-17 22 0,16-20-1</inkml:trace>
  <inkml:trace contextRef="#ctx0" brushRef="#br0" timeOffset="1">24 1078 102,'10'8'0,"6"8"1,3-9-2,-1 4 2,3-4 0,-1 3-1,2-5 0,0 4 0,3-10 1,-2-1 0,-1-1 0,0-5 0,0-1 0,3-5-1,-5 3 2,2-6-1,-8 5 0,2-4-1,-5 2 2,-11 14-2,17-28 1,-17 28 1,2-33-2,-10 19 1,2-7-1,-7 5 1,2-7-1,-4 1 1,-4 2-1,0-1 0,-1 3 0,4-1 0,-3 2 0,4 1 0,-4 7 0,5 0-1,0 4 1,0 3-1,14 2 1,-25 7-1,25-7 0,-21 20 1,21-20-1,-19 25 1,12-8 0,-1 0-1,3 0 1,0 0 0,2-1 0,2 1 0,1-3 0,3 0 0,-3-14 1,12 22-1,-12-22 0,22 14 0,-22-14 1,28 4-1,-13-4 2,0-3-1,1-4 0,-16 7 0,23-21 0,-15 7 0,-3-1 0,-2-2 0,-6-4-1,-3 3 0,-4-3 0,-4 7 0,-3 2 0,-5 4 0,-3 7 0,-2 5 0,-1 7-1,0 6 1,1 4-1,11-3 1</inkml:trace>
  <inkml:trace contextRef="#ctx0" brushRef="#br0" timeOffset="2">24 1143 125,'16'8'0,"8"-4"0,2-8 1,0-2-1,-1-8 0,-2 2 1,-1-5-2,-3-4 0,-5-2 1,0 4-2,-5-4-1,7 3-3,-13 1-3,8 2-10,-11 17-9,3-14 2,-3 14-1</inkml:trace>
  <inkml:trace contextRef="#ctx0" brushRef="#br0" timeOffset="3">189 1821 12,'-28'2'12,"12"1"-13,2-2 0,-1 4 2,-1 0 2,0 2 2,1-2 3,-3 0 0,3 1 2,3-4-2</inkml:trace>
  <inkml:trace contextRef="#ctx0" brushRef="#br0" timeOffset="4">24 2109 109,'24'-2'2,"11"1"-1,-7-4 0,0-4 1,-5 1 0,-4-1 0,-3 1 0,-16 8 1,17-19-1,-17 19 1,3-26-1,-3 26 0,-9-27-2,1 13 1,-6-3-1,0 2 1,-3-4-2,-2 3 2,-1 6-2,-1-3 1,1 7-1,0 4 1,2 2-1,5 4 0</inkml:trace>
  <inkml:trace contextRef="#ctx0" brushRef="#br0" timeOffset="5">24 2137 125,'9'8'1,"6"1"0,7-3 0,-3-2 1,3-4 0,-5-7-1,3 1 1,-4-3 0,0-1-1,-16 10 1,23-25-1,-17 11 1,-3-3-2,-1 2 1,-4-5-1,-4-2 0,-3 0 1,-2 2-1,-3 1 1,-2 0-2,1 8 1,-6 1 0,4 5 0,0 8 0,-4 3-1,6 10 1,-2-1-1,8 2 1</inkml:trace>
  <inkml:trace contextRef="#ctx0" brushRef="#br0" timeOffset="6">24 2148 142,'5'5'0,"-5"-5"0,29 6 0,-29-6 1,26-3-1,-26 3 1,25-11 0,-25 11-1,24-22 1,-24 22 0,15-28-1,-10 14 0,-2-8 1,-3 0-1,0 1 1,-6 2-1,-3 0 1,-4 5-1,-1 2 2,-3 2-2,0 10 0,-4 4 0,-2 3-1,11 4 2</inkml:trace>
  <inkml:trace contextRef="#ctx0" brushRef="#br0" timeOffset="7">24 2171 148,'4'0'0,"29"-4"0,0-7 1,1-3 0,-6 0 0,-1-7-1,-5-5 0,-5 3 2,-5 1-1,-2-2 0,-9 3-1,-1-3 1,-6-1-1,-2 5 0,-6 6 1,-3 0-2,-2 3 0,-4 3 1,1 7-1,-2 2 1,2 9-1,-1 4 1,6 9-1,-4 4 1,16-16-1</inkml:trace>
  <inkml:trace contextRef="#ctx0" brushRef="#br0" timeOffset="8">24 2100 141,'12'7'-8,"-12"-7"-12,26-15-11,-12 1 1,-3-6 1</inkml:trace>
  <inkml:trace contextRef="#ctx0" brushRef="#br0" timeOffset="9">24 2729 109,'27'-10'2,"11"-15"0,1 1 0,-5-6 0,-1 5 0,-6-6-1,-4 6 1,-5-3-1,-6 5 0,-3-2-1,-5 9 1,-9 1 0,-5 1-1,-4 12 0,-3-3 0,-6 10-1,-4 1 1,-3 11-1,-1 0 0,1 8 1,-1-1-1,6 2 1,4-3-1</inkml:trace>
  <inkml:trace contextRef="#ctx0" brushRef="#br0" timeOffset="10">24 2738 119,'5'2'1,"19"-1"0,6-4 1,-4-8-1,6-1 0,-1-9 0,-1 1 0,-4-2 0,-1-6 0,-5 5-1,-2 3 1,-7-2 0,-5 3-1,-6 1 0,-6 2 0,-8 7 0,-7 4-1,-4 3 0,-1 1 1,-7 10-1,-2-1 0,3 12 0,-4-3 1,7 4-1,2-1 0</inkml:trace>
  <inkml:trace contextRef="#ctx0" brushRef="#br0" timeOffset="11">24 3153 178,'2'-7'0,"12"-38"-1,-1 6 1,1 3-1,-3 7 1,0 7 1,-2 3-1,-9 19-1,13-23 1,-13 23 1,0 0-2,0 0 1,0 0 0,0 0 0,0 0 0,8 18 0,-8 4 0,0 3 1,0 5-1,0 1 1,-2 3-2,1-4 1,-1-2 0,0-5 0,1-4 0,1-19-1,-2 18 1,2-18 1,0 0-1,0 0 0,0 0 1,0 0-1,-3-17 0,2 0 0,-1-3 0,-3-8-1,2-3 1,-2-4 0,1 0 0,1-3-1,0 2 1,-1 2 0,0 2 0,1 0 0,1 1 0,2 5-1,0-2 1,0 6 0,-2 0-1,4 3 1,-2 19 0,0-23 0,0 23 0,0 0-1,0-14 1,0 14 0,0 0 0,0 0 0,5 23-1,-1-9 0,0 10 1,2 4 0,0 5 0,3 4 0,-1 2 1,2 1-1,-1-2 0,-1 1 1,-2-10 0,-1 1-1,-1-8 0,-2-2 1,0-6-1,-2-14 1,-2 19-1,2-19 1,0 0-1,0 0 0,0 0 0,-9-22 1,6 0-1,-2-5 0,0-5 0,-4-7 0,1-5 0,-1-1-1,-2 0 2,0-8-2,0 5 1,1 3 0,3-4 0,0 10 0,4 7-1,3 5 1,-1 5 0,2 8 0,-1 14 0,6-15-1,-6 15 1,0 0 0,0 0 0,0 0 0,0 0-1,0 0 0,0 0 0,2 22 1,1 3-1,3 6 1,-1 4 0,3 11 0,0 2 0,-1 3 0,1-9 0,-1-4 0,-3-9 1,1-5-1,-3-6 0,-2-18 0,3 14 0,-3-14 1,0 0-1,0 0 0,0 0 0,1-23 0,-1 1-1,0-6 2,0-8-2,2-10 1,-1-4 0,2-3 0,1-3-1,-1-3 2,-2 1-1,1 4 0,-1-1-1,-1 7 2,-1 4-2,-2 2 1,1 5 0,1 6 1,1 3-2,0 6 1,0 2 0,0 6 0,0 14 0,1-19 0,-1 19 0,0 0-1,0 0-1,0 0 1,0 0 0,0 0 0,0 0 1,14 31-1,-9-6 1,1 3-1,2 5 2,-2 2-1,2 1 1,-2 0-2,-3-2 1,1-7 0,-3-4 1,1-1-1,-2-6 0,0-2 0,0-14 0,0 0 1,-2 15-1,2-15 1,0 0 0,0 0-1,0 0 2,-8-28-1,1 13-1,-6-10 1,0-5-1,-2-4 0,-1-7 0,-1 1 0,1-1 0,4-2 0,1-1 0,5 8 0,4 4 1,1 0-2,1 9 1,0 4 0,0 19 1,3-18-1,-3 18 0,0 0-1,0 0 1,6 32 0,-3-2-1,0 4 2,5 5-2,0 9 1,1 2-1,2 6 1,-3-3 0,-2-1 0,-1-10 1,-2-5-2,-1-1 1,-4-8 0,2-3 1,-5-8-1,2-3 0,3-14 0,0 0 1,0 0 0,0 0-1,0 0 1,0 0 0,2-17 0,-1-2-1,-4-9 0,-1-5 1,-4-7-1,-3-7 0,0 1 1,-5-11-2,-3-3 1,4-4 1,3 13-1</inkml:trace>
  <inkml:trace contextRef="#ctx0" brushRef="#br0" timeOffset="12">24 2002 176,'5'18'1,"-1"1"-2,-1-5 2,-3-14-1,0 0 1,0 0 0,0 0-1,8-23 1,-7-2 0,4-3 0,-4-8-1,1-8 1,0-2-1,-1-7 1,-2-5-1,1-3 0,-2 1 0,2-4 0,-2 1 0,4 6-1,-2 1 1,2 14-1,-1 8 1,1 7 0,-2 7-1,1 6 1,-1 14 0,0 0 0,0 0-1,13 14 2,-7 8-2,0 6 1,-1 6 0,1 8 0,-4 6 0,1 5 1,-5 5-1,-1-4 0,-2 1 0,1-7 0,-1-1 0,0-4 0,1-8 0,-1-7 0,3-10 0,2-18 1,-1 20-1,1-20 1,0 0 0,0 0 0,-5-18 0,4 1 0,-4-11-1,-3-3 0,-1-12 0,1-5 0,4 28 1</inkml:trace>
  <inkml:trace contextRef="#ctx0" brushRef="#br0" timeOffset="13">24 1412 184,'1'12'-1,"5"49"2,-1-5-1,-1-5 0,3-10 0,-3-12 0,3-7 1,-7-22-1,7 25 1,-7-25-1,0 0 0,0 0 1,10-16-1,-12-2 0,2-9 0,0-2 0,-3-13 0,0-10 0,-2-4 1,1-5-2,-1-9 1,0 2 0,1 1 0,-3 5 0,4 2-1,3 9 1,0 4 0,2 8 0,-1 14 0,1 5-1,3 5 1,-5 15 0,11-17-1,-11 17 1,15 7-1,-2 10 1,-1 10 0,2 7 0,0 10 0,0 1 0,-1 0 0,-2 2 0,-2-5 1,-2-3-1,-4-13 0,1-7 0,-4-19 0,3 22 0,-3-22 1,0 0-1,0 0 1,5-16-1,-3-1 0,-1-5 0,-1-12 1,2-7-1,-1-2 0,-1-7 0,0-8-1,-3 2 1,2-1-1,-1-4 1,2 7 0,0-1-1,3 5 1,-1 2 0,3 14 0,1 1 0,-2 10 0,3 7 0,-7 16-1,8-19 0,-8 19 1,0 0 0,9 16-1,-4 4 1,2 8-1,1 0 1,2 5-1,1 4 2,0 2-2,6-3 2,-8-6-1,5-10 0,-14-20 0,22 22 0,-22-22 0,14 11 1,-14-11-1,0 0 1,8-22-1,-8 6 0,-3-7 0,-3-5 0,-5-10 1,3-5-2,-5-5 1,1-4 0,6-5 0,-4 2 0,1 1 0,7-1 0,4 5-1,1 5 1,2 6 0,-1 10 0,3 5 0,-1 7 0,-6 17-1,14-17 1,-14 17 0,19 20-1,-7 2 0,2 3 1,0 11 0,2 4 0,3 4-1,-5 3 1,0 4 1,-2-9-1,-1 0 0,-3-6 0,0-11-1,-3-2 2,-2-4-1,0-5 0,-3-14-1,0 0 2,0 0-1,0 0 0,0 0 0,-8-25 0,-1-5 1,-2-7-2,-2-8 2,-4-8-2,-3-3 2,-1 1-2,1 7 2,3 3-2,3 12 1,3 7 0,11 26 0,-17-13 0,17 13 0,0 30-1,1-2 1,4 6 0,3 2-1,0 8 0,3-4-1,-2-7-1,10-1-6,-13-16-10,13 3-14,-5-19-2,1-11 2,-1-17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755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272 4366 115,'-8'-15'3,"8"15"0,-22-23-1,8 7-2,14 16 1,-25-26-1,25 26 0,-23-31 0,13 13 0,1 1 0,1 2 1,0-2-1,2-1 0,0 1 1,-1 2-1,1 1 0,6 14 0,-8-22 0,8 22-1,0 0 2,0 0-1,0 0 0,0 0-1,0 0 2,0 0-1,0 0 0,0 0-1,0 0 1,0 0 0,0 0 0,-3 20 0,3-20 0,3 14 1,-3-14-1,7 16 1,-7-16-1,4 20 0,-4-20 0,7 14 1,-7-14-1,4 14 0,-4-14 1,0 0 0,2 14 0,-2-14 0,0 0 1,0 0 0,0 0 0,0 0 0,0 0 0,-16 2 0,16-2-1,0 0 1,-17-19-1,17 19 0,-11-17-1,11 17 1,-9-17-1,9 17 0,-8-21 0,8 21 1,-5-14-1,5 14 0,0 0 1,0 0 1,0 0-1,0 0 0,0 0 0,0 0 0,0 0-1,0 0 1,-3 21-1,3-21 0,3 21 0,-1-7 0,-2-14 0,4 24 0,0-10 0,-4-14 0,4 14 0,-4-14 0,0 0 0,0 0 1,0 0-1,0 0 1,0 0-1,0 0 0,0 0 1,-1-16 0,1 16-1,-13-29 1,5 7-1,-3-3 0,0-9 1,-3-5 0,2 0-1,5 18 1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756"/>
    </inkml:context>
    <inkml:brush xml:id="br0">
      <inkml:brushProperty name="width" value="0.06667" units="cm"/>
      <inkml:brushProperty name="height" value="0.06667" units="cm"/>
    </inkml:brush>
    <inkml:brush xml:id="br1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-6 4040 27,'-2'10'25</inkml:trace>
  <inkml:trace contextRef="#ctx0" brushRef="#br1" timeOffset="1">111 2838 17,'0'0'22,"0"0"0,0 0 0,0 0-17,-2-14-4,2 14-1,-15-17 0,15 17 0,-22-22 1,8 8 1,-2-2 0,-2-2 1</inkml:trace>
  <inkml:trace contextRef="#ctx0" brushRef="#br1" timeOffset="2">24 2726 125,'4'1'1,"23"-6"0,7-7 0,2-7 0,0-2 0,0-11 0,-2 4 0,-6-6 0,-1 3-1,-8 3 1,-7 3-2,-7 2 1,-7 6-1,2 17-1,-23-13-1,4 19 0,-6 5-2,2 14-6,-7 5-15,3 7-1,7 11 1,-3-4 1</inkml:trace>
  <inkml:trace contextRef="#ctx0" brushRef="#br1" timeOffset="3">24 3220 96,'9'-1'6,"8"-8"-1,3 3 0,-4-7-1,-1 5 0,-5-6 0,-1 0-2,-4-4-1,-4 4 0,-5-3-1,-2-1 1,-5 4-2,-5 2 1,-3 4-1,-4 3 0,0 9 0</inkml:trace>
  <inkml:trace contextRef="#ctx0" brushRef="#br1" timeOffset="4">24 3401 136,'23'-4'2,"5"-13"1,5-1-1,-7-7 0,2-1-1,-7-2 1,-4 2-1,-6-7 0,-3 6 0,-7-2 0,-5 1 0,-7 4-2,-3 4 1,-7 3 0,-5 6 0,-4 10 0,-6-1 0,3 8-1,12 0 1</inkml:trace>
  <inkml:trace contextRef="#ctx0" brushRef="#br1" timeOffset="5">24 3271 153,'21'-5'1,"4"-3"0,-5-4 0,1-1 1,-7-2-1,-3 1 0,-5 0 0,-3 0-1,-3 14 1,-4-27-1,4 27-1,-18-20 1,18 20-1,-25-11 0,10 14 1,-1-1-1,16-2-1,-27 20 1,27-20 0,-16 24 0</inkml:trace>
  <inkml:trace contextRef="#ctx0" brushRef="#br1" timeOffset="6">24 3211 153,'5'10'-1,"5"5"0,4-5 2,2-1-1,2-4 1,1-5 0,0-5 0,-2-3 0,-3-1 0,-14 9 0,21-24 0,-15 9 0,-5-1 0,-2-2-2,-4-1 2,-4-1-1,-4 3 0,1-1 0,-6 3-1,0 2 2,-3 7-1,-1 5-1,2 4 0,-1 7 1</inkml:trace>
  <inkml:trace contextRef="#ctx0" brushRef="#br1" timeOffset="7">122 3931 36,'0'0'25,"-3"-24"3,-4 7-2,3-1-23,-7-4-3,-2 3 1,1 3-2,-4 1 0,-1 4 0,2 5 0</inkml:trace>
  <inkml:trace contextRef="#ctx0" brushRef="#br1" timeOffset="8">24 3813 121,'1'-1'2,"25"-20"0,4-6 0,-3-6-1,-1 4 0,-7-4 1,-3 4-1,-5 1 1,-5 1-1,-6 1 1,-3 5-1,-11 7 0,-5 3-1,-6 7 0,-3 4-1,-7 4 0,-1 6 0,34-9 1</inkml:trace>
  <inkml:trace contextRef="#ctx0" brushRef="#br1" timeOffset="9">24 3822 137,'31'-2'2,"1"-1"-1,-7-5 1,0 0-1,-6-4 1,-2 0-1,-7-2 0,-4-4 0,-6 4-1,-5-1 0,-2-4 0,-6 4 0,-3 2-1,-4 1 1,1 2-1,-4 4 0,4 1 1,-1 7-1,2 6 0,13-5 1</inkml:trace>
  <inkml:trace contextRef="#ctx0" brushRef="#br1" timeOffset="10">24 3717 140,'9'7'-1,"13"2"1,4-4 1,5-7-1,4-4 1,1-7-1,-5-2 2,-1-4-1,-7-3 0,-2-3-1,-10-6 0,-7 6 0,-10-1 0,-7 7 0,-5-1-2,-6 6 0,-2 6-1,-7 7-2,3 19-4,-9-7-13,9 16-6,1-1 0,-1 7 0</inkml:trace>
  <inkml:trace contextRef="#ctx0" brushRef="#br1" timeOffset="11">-8 4210 87,'9'-4'7,"26"-5"-2,-7-7 0,3 4 0,-6-8-1,-1 6-1,-7-5 1,-1 5-1,-7 0 0,-9 14-1,8-23 0,-8 23 0,-14-16-1,0 11-1,-8 4 0,-2 1 0,-6 4 0,-1 7-1,-2 3 0,1 5 0,30-18 0</inkml:trace>
  <inkml:trace contextRef="#ctx0" brushRef="#br1" timeOffset="12">-8 4220 132,'12'-7'2,"6"-9"-1,-3 0 0,-4 2 1,-4-1-2,-4-1 1,-3 1-1,-7 1 0,7 14 0,-28-17 0,9 12-1,7 4 0</inkml:trace>
  <inkml:trace contextRef="#ctx0" brushRef="#br1" timeOffset="13">2 4011 163,'10'35'-1,"4"7"1,-3-2-1,2-1 0,-2-9 1,-3-4 0,-1-5 0,0-6 0,-7-15 0,6 14 0,-6-14 1,0 0 0,0 0-1,0 0 1,-8-26 0,2 6-1,-5-4 0,0-4 0,-5-8 1,4-4-1,-2-4 1,0 2-1,14 40 1</inkml:trace>
  <inkml:trace contextRef="#ctx0" brushRef="#br1" timeOffset="14">24 3926 167,'5'16'-1,"8"16"0,-2-7 1,-3-5-1,1-4 1,-9-16 0,11 14 0,-11-14 1,0 0-1,0 0 1,11-16 0,-11 16 0,0-29 1,-3 6 0,-2-7-1,-1-3 0,-2-7 0,-1-5 0,-2-7-1,0-4 1,3 3-1,1 7-1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771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</inkml:definitions>
  <inkml:trace contextRef="#ctx0" brushRef="#br0">392 9 0,'0'0'0,"-1"15"0,1-15 1,0 22 0,0-22-1,-2 23 1,2-23 0,-4 21 0,4-21 0,-7 23 0,7-23-1,-6 20 1,6-20 0,-6 22-1,6-22 0,-5 23 0,5-23 1,-1 19-1,1-19 0,0 19 0,0-19 1,0 18-1,0-18 0,1 19 0,-1-19 1,0 17-1,0-17 0,0 19 0,0-19 0,0 22 0,0-22 0,-1 20 1,1-20-1,-2 22 0,2-22 0,-2 18 0,2-18 1,-1 14-1,1-14 0,0 0 0,-2 16 1,2-16-1,-1 17 0,1-17 0,0 20 0,0-20 0,0 21 0,0-21 0,0 15 0,0-15 1,0 0-1,0 0 0,0 0 1,0 0 0,0 0 1,-2 14-1,2-14 1,0 0 1,0 0 1,0 0 2,-9 14-1,9-14 1,0 0 0,0 0-1,-21 6 0,21-6-1,-17 0-2,17 0 0,-20 2-2,20-2 1,-20 2-1,20-2 0,-18 1 1,18-1 0,0 0 1,-14 0 0,14 0 0,0 0 0,0 0 2,0 0-2,-19-11 0,19 11 0,-14-11-2,14 11 1,-15-12-1,15 12 1,-19-8-2,19 8 2,-17-9-1,17 9 0,-17-2 0,17 2 1,-19-3 0,19 3 0,-19-5 0,19 5 0,-22-4 0,22 4 0,-19-3 0,19 3 0,-20-2 0,20 2-1,-16 0 0,16 0 0,0 0-1,-14 0 1,14 0 0,0 0 0,0 0 0,0 0-1,0 0 1,0 0 0,0 0-1,0 0 1,0 0 0,0 0-1,0 0 1,0 0 0,0 0 0,0 0 0,0 0-1,0 0 1,0 0 0,-7 16 0,7-16-1,0 0 1,9 18 0,-9-18 0,12 17 0,-12-17 0,19 16-1,-19-16 1,27 14 0,-27-14 0,26 12 0,-10-7 0,1 1 0,-1-4 1,3 4-2,-4-3 2,4-1-2,-2 2 2,0 0-1,-2 0 0,2-1 0,-2 1 0,1-4 0,-16 0 0,28 1 1,-28-1 0,28-3-1,-10 0 1,-18 3 0,23-6 0,-23 6 1,22-10-1,-22 10 0,20-14 0,-20 14 0,14-12 0,-14 12 0,14-17 0,-14 17-1,16-21 0,-8 7 0,-8 14 0,15-18 1,-15 18-1,15-22 0,-15 22 1,9-22 0,-9 22 0,6-22 1,-6 22-2,5-25 1,-5 25 0,1-26 0,-1 26-1,0-23 1,0 23-1,-3-22 2,3 22-2,-3-24 0,3 24 0,-8-24 1,8 24-1,-6-27 0,6 27 0,-9-26 0,9 26 0,-8-24 0,8 24 0,-8-20 0,8 20 0,-9-19 0,9 19 0,-10-17 0,10 17 0,-6-17 0,6 17 0,-8-14 0,8 14 0,0 0 1,-11-17-1,11 17 0,0 0 0,0 0 0,-15-13 0,15 13-1,0 0 1,0 0-1,-14-12 1,14 12-1,0 0 0,-11-16 1,11 16-1,0 0-1,-25-20-2,25 20-5,-16-9-6,16 9-13,0 0 2,-20-6-2</inkml:trace>
  <inkml:trace contextRef="#ctx0" brushRef="#br0" timeOffset="1">139 331 1,'0'0'1,"-14"-5"-1,14 5 1,0 0 0,0 0 0,0 0 0,0 0 0,0 0-1,0 0 0,0 0 0,-2 17-1,2-17 0,14 16 0,-14-16 1,25 23 0,-9-13 0,-2-4 0,2 0 0,6-9 0,0 5 0,1-2 1,1-5-1,4-4 1,0-5 0,-2-2 0,4-4 1,-8-2-1,0-3 1,-3-3 0,-2 2-1,-6-4 1,-3 7 0,-4-2 1,-4 1-1,-3 4 2,-3 0-1,-3 1-1,-5 2 0,14 17-1,-30-23-1,14 13-1,-3 3 0,4 5 0,-4 2 0,3 5 0,2 1 0,0 2 1,0 3 0,-2 1 0,4 7 0,-1-5 0,2 6 0,2 2 1,1 1-1,0 0 0,5-1-1,5 2 1,-1-4 0,7 3 0,0-6 0,3-1 0,-11-16 0,22 19 1,-22-19 0,23 7 1,-23-7 1,22-7 0,-22 7 0,16-18 1,-16 18-1,12-26 1,-7 12-1,-2-5-1,0 4 0,-1-4-1,-2 5 1,-3-3 0,3 17 0,-10-25-1,10 25 1,-18-17 0,18 17-1,-32-6 0,14 6-1,-3 4 0,1 3 0,-2 3 0,2 3 0,-2 2 0,3 3 0,3 2 0,1-1 0,4 1 0,0-2 0,5 4 0,1-6 0,5 1 0,0-17 0,8 22 0,-8-22 1,17 9 1,-3-7 0,-14-2 0,27-13 1,-27 13 0,25-19-1,-14 4 0,-11 15 0,18-31-1,-10 14 0,-3 1 0,-2-1 0,-3-2 1,-2 1-1,-2-1 1,-1 0-1,-3 2 0,2 2 0,-7-3-1,3 3 0,10 15 1,-27-17-1,11 12 0,1 3 0,-3 4 0,0 6-1,2 1 1,-3 5 0,2 3 0,0-1 0,1 3-1,1-2 0,4 0 0,1-2-1,6 3-1,4-18 0,-2 21-4,2-21-8,0 0-9,28 13-1,-28-13 1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3:42.773"/>
    </inkml:context>
    <inkml:brush xml:id="br0">
      <inkml:brushProperty name="width" value="0.15875" units="cm"/>
      <inkml:brushProperty name="height" value="0.15875" units="cm"/>
      <inkml:brushProperty name="fitToCurve" value="1"/>
    </inkml:brush>
  </inkml:definitions>
  <inkml:traceGroup>
    <inkml:annotationXML>
      <emma:emma xmlns:emma="http://www.w3.org/2003/04/emma" version="1.0">
        <emma:interpretation id="{E26BA37F-49A3-4E03-B076-35CDE61084D7}" emma:medium="tactile" emma:mode="ink">
          <msink:context xmlns:msink="http://schemas.microsoft.com/ink/2010/main" type="inkDrawing" rotatedBoundingBox="16417,7931 16645,12398 16520,12405 16292,7937" shapeName="Other"/>
        </emma:interpretation>
      </emma:emma>
    </inkml:annotationXML>
    <inkml:trace contextRef="#ctx0" brushRef="#br0">33 0 4,'0'0'4,"0"0"0,0 0 0,0 0-1,0 0-1,0 0-1,0 0 2,0 0 0,0 0 1,0 0 1,0 0 0,0 0 1,0 0-1,0 0 1,0 0-1,0 0 0,0 0-2,0 0 1,0 0 0,0 0 1,0 0-1,-6 14 0,6-14-1,0 0 0,-6 14 0,6-14-1,0 0 1,-4 14-1,4-14 0,0 0 0,0 0 0,-3 19 0,3-19 1,0 0-1,-1 20 0,1-20 0,1 22-1,-1-22 0,-1 23 0,2-9 0,-2 0 0,1 2-1,0-1 1,-2 4 0,2-3-1,2 2 1,-2-4-1,1 7 1,-1-7 0,0 3-1,-1-2 1,1 1-1,-3 1 1,3-1-1,-2 1 1,0 0-1,2 0 1,0 2-1,2-1 0,0-2 1,1-2-1,-2 5 1,1-4-1,-1 1 1,1 1-1,-2 0 1,0-2-1,0 6 1,0-3-1,0 3 1,0 0 0,2 0 0,-2-4-1,3 3 0,0 2 1,0-2-1,0-1 1,-1 3-2,-1-5 2,-1 3-2,-1-1 2,1-1-2,-2-1 2,-1-1-1,-2-2 1,5 2-1,-1-2 0,-1 0 1,2 3 0,0-2-1,-1 1 0,-1 1 0,0 2 1,1-2-1,-2 0 0,1 3 1,-1-4-2,0 4 2,0-3-1,3 5 1,-2-5-1,2 2 1,0-1 0,0 0-1,0-3 1,0-1-1,0-14 0,2 27 0,-2-10 1,-2 0-1,2-17 0,-1 29 0,1-7 1,1-2-1,-2 1 0,2-3 0,1-2 0,-1 3 0,2 1 0,-1-3 1,1-1-1,-1-1 0,-1 1 0,-1-1 1,0 1-1,2-2 0,-2 1 1,1 1-1,-1-16 0,4 28 0,-4-28 1,6 28-1,-6-28 0,6 28 1,-6-28-1,5 27 2,-4-12 0,2 5-1,-1 1 0,-2-21-1,2 29 2,-2-10-2,1-2 1,1 3-2,-2-1 2,0-19-1,3 28 1,-2-6-1,-1-22 0,5 25 1,-5-25 0,5 23-1,-5-23 0,3 22 1,-3-22-1,3 20 0,-3-20 1,3 23-1,-1-9 0,-2-14 0,3 21 1,0-6-1,-1-1 0,1 0 0,-2 3 0,2 1 0,1 2 0,-3 2 0,4-4 0,-2-1 0,0 4 0,0-3 0,-3-18 0,5 30 0,-4-15 0,3 3 0,-3-4 0,-1 4 0,3-2 0,-1 1 0,-1 5 1,1-4 0,1 3-1,0-4 0,0 2 0,2 1 0,-2-5 0,0 6 0,2-3 1,-2 1-1,-1 1 0,-1-1 0,2 1 1,-3-4 0,2 4-1,-4 0 0,7-4 0,-7-1 0,2 1 1,2-1-2,-2-1 1,2 0-1,-2 0 2,0-14-2,-2 27 2,7-11-2,-5-16 2,4 26-1,-2-10-1,1 1 1,2 0 0,-4 0 0,1 0 1,-1-3-1,-1 2 0,0-16 0,-3 26 1,3-10-2,-1-2 1,2 4 0,1-2 0,-1 4 0,3-1 0,-1 6 0,1-5 0,-2-6 0,3 3 0,-5-17 0,1 22 0,-1-22 0,2 17 0,-2-17 0,0 23 0,0-5 0,-2-3 1,1 5-1,-1 4 0,1-1 1,-3 4-2,1-9 2,0 2-1,2-2 0,-4-1 0,3 1 0,-1-2 0,0-2 0,0 3 0,0 0 0,-2 0 0,0-1 1,1 3-1,4-19 0,-10 25 0,10-25 0,-9 23 0,6-9 0,3-14 0,-5 20 0,5-20 0,-3 17 1,1-3 0,2-14-1,0 24 1,0-24 0,2 25-1,-2-11 1,0 0-1,0 0 0,0-14 2,2 23-2,-2-23 1,-2 22-1,2-22 1,2 17-1,-2-17 1,1 17 0,-1-17-2,3 19 1,-3-19 0,3 18 0,-3-18 0,5 22 1,-5-22 0,5 22-1,-5-22 0,5 26 0,-5-26 0,6 25 0,-3-6 1,0-2-2,-3-17 1,6 31 0,-3-9 1,1-5-1,2 5 0,-3-6 0,-3-16 0,5 25 0,-4-11 0,2 1 0,-3-15-1,0 0 1,5 17 0,-5-17 0,0 0 0,5 20 1,-5-20-1,0 0 0,1 19 0,-1-19 1,2 19-1,-2-19 0,-2 25 0,2-25 1,0 26-1,0-26 0,-1 22 0,1-22 0,0 25 0,0-25 1,0 14-1,0-14 0,0 0 0,-2 20 0,2-20 0,0 0 0,0 0 0,0 14-1,0-14 1,0 0 0,0 0-1,-3-15 1,3 15-1,-5-28 0,2 3-1,-6-6-2,6-2-1,-11-17-4,17 16-13,-19-29-14,8 6 0,-7-15-2,4 4 3</inkml:trace>
  </inkml:traceGroup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44:47.964"/>
    </inkml:context>
    <inkml:brush xml:id="br0">
      <inkml:brushProperty name="width" value="0.15875" units="cm"/>
      <inkml:brushProperty name="height" value="0.15875" units="cm"/>
      <inkml:brushProperty name="fitToCurve" value="1"/>
    </inkml:brush>
  </inkml:definitions>
  <inkml:traceGroup>
    <inkml:annotationXML>
      <emma:emma xmlns:emma="http://www.w3.org/2003/04/emma" version="1.0">
        <emma:interpretation id="{B284001C-68D4-4C6F-9C58-5F01FB339698}" emma:medium="tactile" emma:mode="ink">
          <msink:context xmlns:msink="http://schemas.microsoft.com/ink/2010/main" type="inkDrawing" rotatedBoundingBox="13074,10175 19936,10096 19939,10356 13077,10434" shapeName="Other"/>
        </emma:interpretation>
      </emma:emma>
    </inkml:annotationXML>
    <inkml:trace contextRef="#ctx0" brushRef="#br0">4 68 0,'0'0'3,"0"0"0,-3-16-1,3 16-2,0 0 0,0 0 0,0 0-1,0 0 1,0 0-1,-6-14 2,6 14 2,0 0 0,0 0 1,0 0 2,0 0 0,0 0 0,0 0 0,0 0-1,0 0-1,0 0-1,0 0 0,0 0-2,0 0 2,0 0 0,0 0 0,0 0 1,0 0 0,0 0 0,0 0 0,0 0 1,0 0-2,0 0 0,0 0-2,0 0 1,0 0-1,0 0 1,0 0 0,0 0-1,0 0 0,0 0 0,0 0 1,0 0-1,0 0 0,0 0 0,0 0 0,14-3 1,-14 3-1,0 0 1,0 0 0,0 0-1,0 0 1,17 4-1,-17-4 0,0 0 0,0 0 0,0 0 0,14 8-1,-14-8 1,0 0 0,0 0 0,0 0-1,0 0 1,16 0 0,-16 0-1,0 0 2,0 0-1,16 6 1,-16-6-1,0 0 1,17 3-1,-17-3 1,0 0-1,17 2 1,-17-2-2,0 0 1,19 6 0,-19-6 0,14 4 1,-14-4-1,17 10 0,-17-10 0,21 6 0,-21-6 0,22 9 0,-22-9-1,20 1 1,-20-1 0,23 2-1,-23-2 1,22 1 0,-22-1-1,24-1 1,-24 1-1,26 0 1,-10 0-2,-2-3 2,2 4 0,1-4-1,0 3 1,2 3-1,0-3 0,0 3 1,-4-3 0,2 2-1,2-2 0,-2 0 0,1-2 0,-1-1 0,0 3 0,0-3 0,-1 5 0,3-2 0,-2 1 0,0-1 1,0 0-2,2 3 2,-2 0-1,2 1 1,-2-4-1,2 0 0,-2 0 0,2 1 0,-2 1 0,1-4 1,0 2-1,0-3 0,0 3 2,1 2-2,-2-4 0,4 4 0,-4-4 0,2 2 0,1 2 0,-1-1 0,1 5 0,1-7 1,-1 5-1,2-4 0,3 3 1,1 0-1,1-1 1,0 4-1,-1-8 0,1 6 1,-2-4-1,0 4 0,-3-2 1,0-1-1,-2 1 1,2-2-1,-2 3 0,2 1 0,0-2 1,2 2-1,-1 7 1,2-5-2,0 5 1,0-3 0,0 1 1,-1-2-1,2 3 0,0-4 0,-1-6 0,0 4 0,0-2 1,1 5-1,4-5 0,0 1 1,-1 2-1,3 1 0,-1-3 1,0 3-1,1-3 1,-3-3-1,6 2 1,-2 1-1,-2-6 1,0 3-1,2 1 1,-1-2-1,0 2 1,0-4-1,-3 1 0,1 1 0,1 2 1,1-2-1,-2-4-1,1 2 1,0-1 0,2 4 0,-2-5 1,-4-1-1,0 3 0,-2-5 0,0 5 0,-2-1 1,-1-4-1,0 2 0,-3 0 0,4 1 1,-2 1-1,-1 1 0,-1 0 0,-1 3 0,3 3 0,-4-5 1,2 4-1,0 1 0,-2 0 1,2 1-1,-1-1 0,1 0 0,0 0 0,0 2 0,-1-2 0,0-1 1,0 4-1,4-6 0,-1-3 0,-2 1 0,2 1 0,1-1 0,2 1 0,-1-1 1,6-7-1,-4 3 0,3 6 1,1 0-1,1-5 0,3 1 0,2 1 0,2-1 0,2 1 0,-1 0-1,2-6 2,1 0-1,3 0 0,0 3-1,0-3 2,-2-1-1,2 3 0,0-1 0,-1 5 0,0-2 0,4-1 0,-2 2-1,-1-2 1,0 0 0,-2-2 0,0 2 1,-1-2-1,0 4 0,-7-1 0,0 0 1,2 2-1,-3 0 0,2 0 0,-2 3-1,-1 0 1,3-1 0,2 4 1,-1-3-2,4 4 1,-1-2 0,1 1 0,3 3-1,-1-3 1,-1 2 0,-1-5 0,-1 4 0,-1-2 1,3 2-1,-2-4 0,-2 0 1,-2 5-1,1-5 0,0-5 0,0 5 0,0 2 0,-5-2 0,2 1-1,0 1 1,1-2 0,1 1 0,2 9 1,-1-7-1,0 1 0,0-4 0,-1 5 1,-1-4-2,-2 1 1,0-1 0,-3 1 0,0-1-1,-1 1 1,2 3 0,-3-7-1,1 4 2,-1-1-1,-1-1 0,1-4-1,-2 4 1,5-2 0,-4 2 1,2 2-1,-3-2 0,-1-4 0,-2 6 0,-2 0 0,-3-2 1,-17 0-2,25-4 1,-25 4 0,24-1 0,-24 1 1,25-9-1,-25 9 0,27 0 0,-27 0 0,25 1 0,-25-1 0,26-7 0,-26 7-1,24-2 2,-10-4-2,1 5 1,1-9 0,3 10 0,0-1 0,-1-1 0,3 1 0,1-4 0,0 1 0,-4-1 0,3-1 0,-2 0 1,1 4 0,-1-2-2,-1-4 1,0 6 0,-1 4 1,2-2-1,-2 0 0,-3 0 0,-14 0 0,23-3-1,-23 3 2,18 6-2,-18-6 0,0 0 2,0 0-1,0 0 0,0 0 0,0 0 0,14-9 0,-14 9 0,0 0 0,0 0 0,0 0-1,0 0 1,0 0-1,0 0 0,0 0-1,0 0-1,0 0-2,-10-15-6,10 15-25,0 0 1,-14 1-2,-6-12 2</inkml:trace>
  </inkml:traceGroup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4T19:43:12.775"/>
    </inkml:context>
    <inkml:brush xml:id="br0">
      <inkml:brushProperty name="width" value="0.03528" units="cm"/>
      <inkml:brushProperty name="height" value="0.03528" units="cm"/>
      <inkml:brushProperty name="fitToCurve" value="1"/>
    </inkml:brush>
  </inkml:definitions>
  <inkml:traceGroup>
    <inkml:annotationXML>
      <emma:emma xmlns:emma="http://www.w3.org/2003/04/emma" version="1.0">
        <emma:interpretation id="{043A6862-71AE-459D-899D-6BAD3863BFC0}" emma:medium="tactile" emma:mode="ink">
          <msink:context xmlns:msink="http://schemas.microsoft.com/ink/2010/main" type="writingRegion" rotatedBoundingBox="14500,8005 14612,8005 14612,8599 14500,8599"/>
        </emma:interpretation>
      </emma:emma>
    </inkml:annotationXML>
    <inkml:traceGroup>
      <inkml:annotationXML>
        <emma:emma xmlns:emma="http://www.w3.org/2003/04/emma" version="1.0">
          <emma:interpretation id="{675DD71B-234B-4F9D-A530-A663C0C93733}" emma:medium="tactile" emma:mode="ink">
            <msink:context xmlns:msink="http://schemas.microsoft.com/ink/2010/main" type="paragraph" rotatedBoundingBox="14500,8005 14612,8005 14612,8599 14500,859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4AFA0B2-10D8-462F-8C7F-F216011FC851}" emma:medium="tactile" emma:mode="ink">
              <msink:context xmlns:msink="http://schemas.microsoft.com/ink/2010/main" type="line" rotatedBoundingBox="14500,8005 14612,8005 14612,8599 14500,8599"/>
            </emma:interpretation>
          </emma:emma>
        </inkml:annotationXML>
        <inkml:traceGroup>
          <inkml:annotationXML>
            <emma:emma xmlns:emma="http://www.w3.org/2003/04/emma" version="1.0">
              <emma:interpretation id="{B42DE59E-D26C-4CC3-8F6F-4665EA1CC33E}" emma:medium="tactile" emma:mode="ink">
                <msink:context xmlns:msink="http://schemas.microsoft.com/ink/2010/main" type="inkWord" rotatedBoundingBox="14597,8584 14612,8584 14612,8599 14597,8599"/>
              </emma:interpretation>
              <emma:one-of disjunction-type="recognition" id="oneOf0">
                <emma:interpretation id="interp0" emma:lang="en-US" emma:confidence="1">
                  <emma:literal>:</emma:literal>
                </emma:interpretation>
                <emma:interpretation id="interp1" emma:lang="en-US" emma:confidence="0">
                  <emma:literal>!</emma:literal>
                </emma:interpretation>
                <emma:interpretation id="interp2" emma:lang="en-US" emma:confidence="0">
                  <emma:literal>i</emma:literal>
                </emma:interpretation>
                <emma:interpretation id="interp3" emma:lang="en-US" emma:confidence="0">
                  <emma:literal>;</emma:literal>
                </emma:interpretation>
                <emma:interpretation id="interp4" emma:lang="en-US" emma:confidence="0">
                  <emma:literal>j</emma:literal>
                </emma:interpretation>
              </emma:one-of>
            </emma:emma>
          </inkml:annotationXML>
          <inkml:trace contextRef="#ctx0" brushRef="#br0">0 0</inkml:trace>
          <inkml:trace contextRef="#ctx0" brushRef="#br0" timeOffset="703.0398">-97-579</inkml:trace>
        </inkml:traceGroup>
      </inkml:traceGroup>
    </inkml:traceGroup>
  </inkml:traceGroup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4T19:43:15.615"/>
    </inkml:context>
    <inkml:brush xml:id="br0">
      <inkml:brushProperty name="width" value="0.03528" units="cm"/>
      <inkml:brushProperty name="height" value="0.03528" units="cm"/>
      <inkml:brushProperty name="fitToCurve" value="1"/>
    </inkml:brush>
  </inkml:definitions>
  <inkml:traceGroup>
    <inkml:annotationXML>
      <emma:emma xmlns:emma="http://www.w3.org/2003/04/emma" version="1.0">
        <emma:interpretation id="{D800BC42-6B40-483E-8A5F-E445173CD966}" emma:medium="tactile" emma:mode="ink">
          <msink:context xmlns:msink="http://schemas.microsoft.com/ink/2010/main" type="writingRegion" rotatedBoundingBox="21445,12474 21460,12474 21460,12489 21445,12489"/>
        </emma:interpretation>
      </emma:emma>
    </inkml:annotationXML>
    <inkml:traceGroup>
      <inkml:annotationXML>
        <emma:emma xmlns:emma="http://www.w3.org/2003/04/emma" version="1.0">
          <emma:interpretation id="{5DC28C7D-2FC4-485F-9831-FBB869410163}" emma:medium="tactile" emma:mode="ink">
            <msink:context xmlns:msink="http://schemas.microsoft.com/ink/2010/main" type="paragraph" rotatedBoundingBox="21445,12474 21460,12474 21460,12489 21445,124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79517DF-D800-4BB6-AE20-40C960B56F6F}" emma:medium="tactile" emma:mode="ink">
              <msink:context xmlns:msink="http://schemas.microsoft.com/ink/2010/main" type="line" rotatedBoundingBox="21445,12474 21460,12474 21460,12489 21445,12489"/>
            </emma:interpretation>
          </emma:emma>
        </inkml:annotationXML>
        <inkml:traceGroup>
          <inkml:annotationXML>
            <emma:emma xmlns:emma="http://www.w3.org/2003/04/emma" version="1.0">
              <emma:interpretation id="{BB076629-CB04-4837-BD6A-57A5362B6FAD}" emma:medium="tactile" emma:mode="ink">
                <msink:context xmlns:msink="http://schemas.microsoft.com/ink/2010/main" type="inkWord" rotatedBoundingBox="21445,12474 21460,12474 21460,12489 21445,12489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0 0</inkml:trace>
        </inkml:traceGroup>
      </inkml:traceGroup>
    </inkml:traceGroup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42.648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361 4366 132,'-1'-4'1,"-14"-15"0,1 4-1,-9 1 0,-5-2 0,-5 4 0,-2 9-1,-2 1 1,1 8 0,3 4-1,2 4 1,3 0-1,7 6 1,7 1-1</inkml:trace>
  <inkml:trace contextRef="#ctx0" brushRef="#br0" timeOffset="-2">385 4366 149,'-2'-26'1,"-4"3"-1,-5-1 0,-8 6 0,-1 7-1,-4 2 1,-1 4-1,-1 6 1,2 7-1,1 6 1,2 6-1,7 7 0,6-4 0,6 0 1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15T13:40:55.311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113 79 2,'-14'-6'4,"14"6"0,0 0-1,-15-14-1,15 14 0,0 0 0,0 0 1,-3-17-1,3 17 0,5-14 1,-5 14 1,3-14 0,-3 14 1,0 0 0,0 0 1,0-14-1,0 14 0,0 0-1,0 0-1,0 0-1,0 0 0,0 0-1,0 0 0,0 0 0,5 14-1,-5-14 1,0 0-1,0 0 1,3 20 1,-3-6-1,2 3 2,-2 2 0,3 7 0,-3 3-1,3 5 1,-3 0 0,4 5 0,-4-3 0,4 7 0,-3-1 0,1 2 0,-2-4-1,1 9 1,-2-7-1,1 3 0,-3-3 0,1 2-1,-3-4 1,4 2 0,-4 0 0,2 5-1,-3 0 1,4 2 0,-3 0 0,2 4 0,0 4-1,2 1 1,-1-2-2,2 1 1,-1-2-1,-3 3 1,3-2 0,-5-2 0,-1-3-1,-1 1-1,1-2 1,-1-2 0,0-4 0,0-2-1,0 0 1,5 1-1,0-2 2,2 2-1,-1 4 1,4-2-1,-1 3 0,2 1 1,0-3-1,2 0 1,-3-3-1,2-2 0,-1-6-1,1 1 2,-3-6-1,1 1 0,-2-6 0,1 1 1,-1 2-1,0-3-2,-1 0 2,-2 2-1,3-4 1,0 2-1,0 0 0,1-2 0,-1-3 1,0-1 0,2 1 0,2-2 0,-2-1 0,1 1 0,-1-1 0,1 5 0,0-3 0,2 3 0,-2 0-1,0-1 2,0 3-1,0-4 0,-1-3 0,1 0 1,-3-1-1,1-2 0,-1-14 0,0 22 0,0-22 0,0 18 0,0-18 0,0 20 0,0-20 0,0 18 0,0-18 0,4 26 0,-3-10 0,1-2 0,-1 4 0,2 1-1,0 3 1,1-2 1,-3 2-1,1 0 0,-2-2 0,0 2 1,-2-1-1,1-2 1,-1 0-1,0 0 0,-1-4 0,2 2 0,-1-3 0,1 2 0,1-16 0,0 26 0,0-26 0,1 19 1,-1-19-1,5 20 0,-5-20 0,1 20 0,-1-20 0,0 24 0,2-4 0,-2-3 0,2 5 2,-1-3-2,1-4 1,1 1-2,-3-16 2,0 0 0,0 14 0,0-14-1,0 0-1,0 0 2,0 0-1,0 0 0,3 17 1,-3-17-2,2 14 1,-2-14 0,0 0-1,0 14 0,0-14-2,0 0-3,0 0-13,-5-17-13,-11-14-2,-9-13 1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15T13:40:55.31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-6-8 15,'20'-3'19,"-20"3"0,0 0-16,0 0-3,0 0 0,-3 17 0,3-17 1,0 17 2,0-17 2,0 16 2,0-16 1,0 0 2,0 0-1,0 0-1,0 0 0,0 0-2,0 0-1,0 0-2,0 0 0,0 0-1,0 0 0,0 0 0,0 0-1,-3 14 0,3-14 0,4 14 0,-4-14 1,7 20-1,-7-20 1,10 29 1,-3-8-1,2 2 0,-1-1 0,3 4 0,-2 1-1,2 1 1,-3-2-1,1-1 0,-3-3-1,2 0 1,-5-2 0,1 2 0,-1-3 0,-1 1 0,-2 0 2,2 5-2,-6 0 1,4 4 0,-1 1-1,1 1 0,-2 0-1,4 4 2,-4-4-2,4 0 1,-2 0-1,1 0 0,1-3 1,-2 5-2,0 0 3,0-1-2,2-1 2,-2-1-1,0 0-1,0-2 2,0-2-2,1-3 2,-2-2-2,2-3 1,-2 4-1,1 0 0,-4-2 0,3 5 1,-2 3-1,0 2 1,1 2-1,-1 4 0,0 2 0,1 2 1,1 2-1,1-1 1,-1-1-1,1 0 0,1 3 1,-2-3-2,1-1 1,-1-2 0,1 2 0,0 3 0,-2-1 0,-1 1 0,1-4 0,1-1 2,-2-1-2,3 0 1,-2-5-1,-1-3 1,3-2-1,1 1 1,-1 1-1,2-2 1,-4 5-1,2 4 0,0 4 0,2 1 0,-2 4 0,2 1 0,1 0 0,-2 0-1,2-1 2,2-7-1,-1 0 0,-1-5-1,0-3 1,0-2-1,-1-2 0,-1 3 0,1 0 0,-1 1 0,1-1-1,1 3 2,-1 1 0,-1 0-1,2 1 1,1-4 1,-1 3-1,-2-3 0,1-2 0,-2 1 0,1 1 0,-1-2 1,0-1-1,2 2 0,-1-3 0,3 2 0,-1 1 0,1-5 0,0-3 0,0 2 0,1-2 0,-2 1-1,-1-4 2,-1 0-1,-1 0 0,2-3 0,-4 3 0,2-1 0,-1 1 0,1-3 1,-2 0-1,2 0 0,0-14 0,0 20 0,0-20 0,0 17 0,0-17 0,0 0 0,0 0 0,0 0 0,0 16 0,0-16-1,0 0 1,0 0 0,0 0 0,0 0 0,-5 15 0,5-15 0,0 0 0,-4 16 1,4-16-1,0 0 0,0 0-1,-2 14 1,2-14 1,0 0-2,0 0 1,0 0-1,0 0 1,0 0-2,0 0 0,0 0 1,0 0-2,0 0 0,0 0 0,0 0-1,0 0 0,0 0-5,0 0-16,16-17-10,-2-7-1,1-16 2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15T13:40:55.31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43 0 5,'0'0'5,"0"0"-2,0 0 0,0 0-1,0 0 0,0 0 0,0 0 2,0 0 0,0 0 1,0 0 1,0 0 0,-8 15 1,8-15 0,0 0-1,0 0 0,-6 15-1,6-15-2,0 0 2,-9 18-2,9-18 0,-5 19 0,5-19 0,-5 14 0,5-14 0,-4 19 0,4-19 0,-2 15 0,2-15-1,0 17 1,0-17-1,0 0-1,2 21 2,-2-21-1,0 15 0,0-15 0,0 17 0,0-17 0,0 22-1,-3-6 1,4-1-1,-2 1 0,-1-2 0,2 1 0,0 2-1,0-1 1,0-16 0,3 28 0,-3-12 0,2-1 0,-1 4 0,-2-2 0,-1-1 0,1 4 0,1-2 0,-2 0-1,2-1 1,0-3 0,2 3-1,-1-2 1,2 1-1,-3-16 1,3 26-1,-1-10 1,-1 3 0,-1-2-1,2 0 1,-4 0 0,4 3 0,-4-3-1,2 4 1,0-6 0,0 2 0,-1-3-1,2 4 0,-2 2 2,1-2-1,-2 3 0,2-1-1,0 0 1,3 4-1,-3-1 3,4 3-3,-3-5 0,2 4 1,0-2-1,1 2 1,-3-3 0,2 3-1,-1-4 1,-1 1-1,1 1 1,0-1-1,-2-3 0,1 1 0,1 2 1,-1-2-1,1-1 0,1-2 1,-2 2-1,3-1 0,-3 7 0,4 2 1,-5-5-2,0 2 2,0 0-1,0 4 0,-2-6 0,2-1 0,0-2 0,0-5 1,3 2-2,-1 1 1,1-2 1,-1 4-1,1-2 0,-2 5 0,0-2 0,-2 4 1,2 1 0,-1-2-2,0 0 2,0 2 0,0 0 0,3-4-1,-3 1 1,3-1 0,-1 1-1,-2 0 2,1 3-2,2-3 0,-3 0 0,-1 4 1,2 4-1,-1-2 0,2-3-1,0 4 2,-1-4-1,1 2 0,-2-1 1,1-6 0,1-1-1,-1 1 0,-1 4 1,0-3-1,0 3 0,0 1 0,0 3 0,0 3 1,0-2-1,-1 2 0,-1 2 0,2-5 1,0 2-1,-1-5 1,1-5-2,-2 2 1,2-2 0,0 2-1,-1-7 0,2 4 0,-2 1 1,-1 5-1,2 0 1,0 2-1,0-1 1,2-1 1,-2 3-1,0-2-1,-2-4 2,4-2-1,-2 4 1,0-7-2,1 3 1,-2-4 1,1-1-1,-2 1 0,2-1 0,0 3 1,-2-4-2,1 3 1,-1-2 0,1 7 1,-1-6-1,2 4 0,-1-3 0,-3 2 0,2-2 1,2-2-1,-3-1 1,3-14-1,-1 22 0,1-22 0,-3 22 0,3-22 0,1 23 1,-1-23-1,2 25 0,-2-25 0,0 22 0,0-22 0,1 28 0,-1-14 0,0-14 0,2 22 0,-2-22 0,1 26 0,-1-26 0,2 24 1,-2-24-1,2 22 0,-2-22-1,5 15 1,-5-15 0,4 14 1,-4-14-1,5 19 0,-5-19 0,5 14 0,-5-14 1,5 15-1,-5-15 0,0 0 0,3 18 0,-3-18 0,0 0 0,0 0 0,0 0 0,0 0 0,1 15-1,-1-15 1,0 0 0,0 0 1,8 14-1,-8-14 0,0 0-1,0 0 1,6 14 0,-6-14 0,0 0 1,0 0-1,0 0 0,0 0 1,5 16-1,-5-16 0,0 0 0,0 0 0,2 17 0,-2-17 0,0 0-1,0 0 0,0 0-1,0 0-1,0 0-3,0 0-14,15-30-16,-13 2-1,2-4 0,-8-17 1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15T13:40:55.327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</inkml:definitions>
  <inkml:trace contextRef="#ctx0" brushRef="#br0">0 0 3,'0'0'0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15T13:40:55.32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54 6 27,'0'0'11,"0"0"1,0 0 1,0 0-1,0 0-2,0 0-2,0 0-3,0 0-1,-14-8 1,14 8-2,0 0 1,0 0-1,0 0 1,0 0 0,0 0 0,0 0 0,0 0 0,0 0-1,0 0-1,-14 8-1,14-8 0,0 0 0,0 0 0,0 0 0,0 0 0,0 0 0,0 0 0,0 0 1,0 0 0,0 0 0,0 0 0,0 0-1,0 0 0,0 0 0,0 0 0,-2 15-1,2-15 1,5 19-1,-5-19 1,6 25-1,-3-10 0,0-1 1,1 2-1,-3 4 0,1-1 1,1 3-1,-3-4 1,1 2 0,-1 1-1,0-3 2,0 1-2,0 0 1,2-2-1,-2 2 1,2-2-1,-1 5 0,-1-1 1,2 4-1,-2 2 1,1-4 0,-1 2-1,-1 0 1,2-2-1,1-1 0,-2-2 1,3-3-1,-2 1 0,1 0 0,0 1 0,-1 1 1,-1 3-1,-1 2 1,-1 0-1,0 5 1,-1-7-1,2 4 0,-4-7 0,4 2 1,-1 0 0,0-4-1,1 2 0,1-1 0,-2 8 1,2-1-1,0 5 0,2 3 0,-2-5 0,0 2 0,1-5 0,1 4 0,-2-5 0,2-4 1,-4 1-1,2-3-1,-2 1 1,2 2-1,-1 1 0,-1 2 0,2 3 0,-1-1 0,1-4 0,1 4 1,-2-1 0,1-1-1,1-2 2,-2-2-1,1-1 0,-2 3 0,-1 0 1,0 1-1,0 1 1,-2 1-1,0 2 1,-1 2-1,1-8 0,1 4 1,1-3-1,1 1 0,-1-6 0,3 4 0,0-2 0,0-1 1,1 3-1,1-3 1,-2-1-1,0-18 0,0 33 1,2-17-1,-2-1 0,1 2 1,1 0-1,-1-1 0,2 3 0,-1 4 0,0 2 0,-2-3 0,1 4 0,-1-2 0,0 0 1,-1 0-1,2-1 1,-1 1-1,2-3 0,1 3 0,-5-1 0,4 7 0,-1-4-1,1-1 2,-1 1-1,1 1 0,-2-2 0,0-2 0,3-4 0,-1-4 0,-1 6 1,-1-3-1,0 4 0,2-5 0,-2-1 0,0 4 0,0-1 0,-2 4 0,2-4 0,-1 0 0,-1-4 0,1 2 0,-1 2 0,0 0 1,2 1-1,0-20 0,-1 33 0,2-12 0,-1 3 0,2 1 0,0 6 1,-1-6-1,1-8 0,-1 9 0,1-2 1,-2-4-1,1 2 0,-1-2 0,2-3-1,-2 5 1,0 7 0,5 1-1,-2-4 0,-2-1 1,3 2-1,-3-2 0,1-5 1,-1 0-1,2-4 1,-3-16-1,-4 26 1,4-26 0,-2 28 0,2-28 0,0 27 1,0-27-1,-1 22 0,1-22 0,0 14 0,0-14-1,0 0 1,-2 20 0,2-20 0,-2 14 0,2-14 0,-1 20 0,1-20 0,-3 19 1,3-19-1,0 14 1,0-14-2,0 0 1,0 0 0,-5 17 0,5-17 1,-3 19-1,3-19 0,-5 18 0,5-18 0,-3 22 0,3-22 0,-2 16 0,2-16 0,0 0-1,0 0 1,0 0 0,0 0 0,-3 14 0,3-14 0,0 0 0,0 0-1,0 0 2,0 0-1,0 0 0,0 0 0,0 0 0,-6 17 1,6-17-1,-5 17 1,5-17-1,-3 17 0,3-17 0,0 0 0,0 0-1,0 0 1,0 0 0,-4 14 0,4-14 0,0 0 0,0 0 0,0 0-1,-4 17 2,4-17-1,0 0 0,0 0-1,0 0 1,0 0 0,0 0-1,0 0 1,-10-15-2,10 15-2,-5-36-4,14 20-26,-12-15 0,12 6-1,-9-6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15T13:40:55.32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36 0 13,'0'0'16,"0"0"-2,0 0 1,0 0-2,0 0-2,0 0 0,0 0-3,0 0-2,0 0-2,-6 14-1,6-14-1,0 0 1,0 0-1,0 0 0,0 0 0,0 0 0,0 0 0,0 0 0,0 0 0,-11 14-1,11-14 1,0 0 0,0 0-1,-5 19 1,5-19-1,-3 15 1,3-15-1,0 22 0,0-22 0,-3 25 0,3-25 0,-2 25 0,2-25 0,0 28-1,0-14 1,0 1 1,0-15-2,2 28 1,-1-14 0,1 4 0,-2-1 0,1-2 0,1 4-1,1 0 1,-3-1 1,2 4-1,-2-5 0,0 5 0,0-5 1,0 7-1,0-4 2,1 6-2,1-1-1,-1-2 2,1 4-1,1-2-1,-1 3 0,1-2 1,-2-1-1,1-1 0,-2 2 0,-2 4 0,1 1 0,-1 0 0,2 2 1,0-5 0,-1 3-1,2-2 1,-2-1-1,2 4 1,-1-3 0,2 2-1,-2-4 0,0 2 1,1-1 0,-1 2 0,0-2-1,2-3-1,-1-2 1,-1-2-1,2-1 0,-4 3 0,2-1 0,2 1 0,-1 1 1,1-1 0,-2 0-1,0 1 1,2-4 1,-1 2-1,-1-4 0,-1 1 1,1 0-1,0 3 0,-2-2 1,0 5-1,1 1 1,-2-1 0,1 3 0,2 0-1,-1 0 1,-1-1 0,1-1-1,1-1 1,1 3 0,1-3-1,-1-2 0,1 4 0,-1-1 1,1 2-1,-2-1 0,0-2 0,0-2 0,0 3 0,-2 1 1,4-2-1,-2-3 0,0-2 0,1-1 1,1-1-1,0-2 1,-2 1-1,1-3 1,-1 2-1,0-16 0,0 31 0,0-11 1,0 0-2,2 0 1,-2-1-1,1 3 1,1-2-1,-1 2 1,1 0-1,0-2 1,-1 0 1,1 4-1,-2 2 1,1-3-1,1 4 1,-2-2 0,1-3 0,-1 1-1,-1 2 0,1-6 0,1 4 0,-1 2 0,-1-2 1,1 4-1,3-6 0,-3 6 0,3-7 0,-3 3 1,2-2-1,1-6 0,0 1 0,0-1 0,-3 9 0,3-6 0,-3 6 1,2 4-1,-2-5 1,0 5-2,0-3 2,0-5-1,0-2 0,0-4 0,0-14 0,0 21 0,0-21-1,1 16 2,-1-16-2,0 20 0,3-6 0,1 2 1,-1-2-2,-2 0 1,1 0 0,-2-14 0,3 25 0,-3-25 1,1 21-1,-1-21 1,0 19 0,0-19 0,-1 20 0,1-20 0,0 24 0,0-24 0,-2 20 0,2-20 0,0 20 1,0-20-1,2 19 1,-2-19-1,-3 19 0,3-19 0,0 17 1,0-17-1,0 0 0,-5 15-1,5-15 1,0 0 0,-1 14 0,1-14 0,0 0 0,1 17 0,-1-17 0,0 0 0,-1 21 0,1-21 0,0 0 0,1 14 0,-1-14 1,0 0-1,0 0 0,0 0 0,0 0 1,-6 14-1,6-14 0,0 0 0,0 0-1,-5 14 2,5-14-2,0 0 2,-1 17-2,1-17 1,-2 15 0,2-15 0,-2 19 0,2-19 0,-3 17 0,3-17 0,0 0-1,-4 17 1,4-17 0,-3 16 0,3-16 0,-2 14 0,2-14 0,0 25 0,0-25 1,2 19-1,-2-19 0,3 15 1,-3-15-2,0 0 0,0 0 1,0 0-1,0 0 0,-3-17-1,-1-6-2,6 1-5,-15-16-24,15 9 0,-13-13-1,11 4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15T13:40:55.33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68-8 7,'0'0'15,"0"0"-4,0 0-3,0 0-1,-14-2-3,14 2-1,0 0 0,0 0 0,0 0 1,0 0 0,0 0 1,0 0 0,0 0 2,0 0-2,0 0-1,0 0-1,0 0 1,0 0-1,0 0-1,-14 5 0,14-5 0,0 0 0,0 0 0,0 0 0,0 0 0,0 0 0,0 0 1,-6 20-1,6-20 0,-3 22 0,3-22 0,-2 28-1,2-12 0,0-2 0,0 4-1,0-1 1,0 1 0,2 2 0,-1-2-1,-1 1 2,2 0-1,-1-2 0,1 3 0,0-4 0,1 1 0,-3-17 0,3 28-1,-3-28 0,6 26 0,-4-12 0,-2-14 0,6 30 1,-5-10 0,1 0 0,0 2 0,-4 0 0,4 3 1,-4 1-2,0-2 1,2-6 0,-1 0 0,1-3 0,-2 1-1,2-1 0,-1 2 0,1-3 0,-2 13 0,1-4 0,-1 2 1,1-1-1,-1-4 1,2 0-1,0-4 0,0-16 0,2 20 1,-2-20-1,4 23-1,-2-4 1,1 1 1,-2 3-1,3 2 1,-4 3-1,1-1 1,-2-2-1,1-3 0,0-5 1,0 5-1,-2-7 0,0 5 1,2-1-2,-1 4 0,-1 2 0,2 2 1,-3-1-1,0 1 0,2-1 0,-1-2 0,0-9 1,1 2 0,-1 3 1,2-2-1,-1 0 0,2 1 0,-4 3 0,2 3 0,-6 6 1,4-6-1,-3 0 0,1 0 1,-1-2-1,1 0 1,2-6-1,2-1 1,-1 0-1,2 1 0,0-17 0,0 29 0,2-13 0,-2 2 0,1 4 0,-1 2 1,0-1-1,0 0 0,2 4 0,-2-4 1,1 1-1,2-10 0,-1 7 0,1 1 0,0 3 0,0 5 0,0-2 1,-1 1-1,1 5-1,-1 4 1,1-7 0,-2-5 0,1 1 0,1-8 1,-1-2-2,-1 0 2,2 5-1,-1 1 0,0 2 1,-1 1-1,2-1 1,-1 3-1,-1 3 1,1-2-1,-1-5 0,3-3 0,-3 2 0,1 0 0,1 2 0,-2 2 0,3-1 0,-3 2 0,1 5 0,-1-3 0,1-1 2,-1 1-2,-1-5 0,2 3 0,-1-7 0,-1 1 0,0-5 0,0 4 1,0 0-2,0 4 2,0 3-1,0-6 0,-1 6 0,1-3 0,1 0 0,-1-3 0,2-2 0,-2-4 0,2 1 0,-1 0 0,4 2 0,-4 1 0,1 0-1,-2 0-1,2-1 2,-2 0-1,0-2 1,-2 0-2,2-17 2,-3 22 0,3-22 0,1 18 0,-1-18 0,4 22 0,-4-22 0,4 20 0,-1-6 0,-3-14 0,4 27 0,-4-27 0,3 17 0,-3-17 0,1 16 0,-1-16 0,0 0 0,3 20 0,-3-20 0,0 22 0,0-22-1,0 23 2,0-23-1,0 20 0,0-20 0,0 0 0,-1 14 0,1-14 1,0 0-2,0 0 1,0 0 0,0 0 0,0 22 1,0-22-1,-2 16 0,2-16 0,0 0 0,-1 15-1,1-15 1,0 0 0,0 0 0,0 0 0,-5 16 0,5-16 0,-5 18 0,5-18 0,-4 18 0,4-18 1,0 0-2,-10 20 2,10-20-2,0 0 2,0 0-1,0 0 0,-9 17 0,9-17 0,-3 14 1,3-14-1,-5 20 0,5-20 0,0 0 0,-8 16-1,8-16 1,0 0-1,3-16-3,-4-9-9,10 7-17,-6-7-1,5 3-3,-5 0 1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7T23:55:18.334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6 0 3,'-1'15'4,"1"-15"-2,0 0 0,0 0 0,0 0 1,0 0 1,-11 15 1,11-15 0,0 0 2,0 0 0,0 0 1,3 17 2,-3-17 0,0 0-1,0 0 1,0 0-2,0 0-2,0 0 0,0 0-2,0 0-2,0 0 0,0 0 0,17 15 0,-17-15 0,17 16 1,-17-16 0,21 20 0,-6-8 0,-15-12-1,30 21 1,-11-12-1,6 5 1,-2 2-1,9 2 1,1-2-1,4 3 0,1 4 0,2-1-1,0 0 0,0 2 1,1-5-2,0 4 1,-4-1-1,7 2 1,3-7 0,3 3 1,2-1-1,4-1-1,1-1 2,4 2-1,1 1 0,-1-1 0,-6 0-1,0 1 0,-2-1 1,2 3-2,-2 6 3,2-2-1,-3-1 0,2 3-1,8-2 1,2 2 1,-5-1-2,1-2 2,-1-5-2,2 0 0,-4 1 0,-1-3 1,-6 4 0,2-5 0,-2 2 0,2 0-1,-2-2 0,1 4 1,1 0 0,0 2 0,1-4-2,-1 4 2,-1 0-1,-2 1 1,2 1-1,1-5 1,-3 0-1,1-3 1,-2 4-1,1 2 0,2-4 1,3 4-1,-4 7 1,0-4-1,2 0 0,2 2 0,0 1 0,-3-3 1,1 0-1,-4-1 0,-1-6-1,2 6 1,-4-3 1,4 1-1,1-1 0,2 1 0,-1 2 0,3 2 0,-1-2 0,-1-2 1,1 2-1,-5 0 1,-4 0-1,0 0 1,-2-1-1,4 1 0,4 2 0,3-1 1,0 2-1,5 0 0,3 0 0,3 4-1,-3-6 1,2 2 0,-5-1 0,-3 1 0,0-2 0,-2 0 1,-3-1-1,0-1 1,6 2-1,-4 2 0,4-6 0,4 3 0,-2-2 0,1 2 0,1 0 1,-4-2-1,-1-2 0,1-3 0,-1 6 1,-5-1-2,5-4 1,-3 1 1,-2 0-2,0 4 0,2-3 1,-4 0 0,1 2 0,-1-7 0,-4 7 0,-2-6-1,-3 0 1,2 0 1,-3 0-1,-1 1 0,-2-3 0,-1 4 0,4-2 0,-2 3 1,5 4-1,-2-6 1,-3 6-1,4-1 0,-5 2 0,-1-3 0,-1 1 0,-2-6 0,-1 0 0,-3-1-1,1-2 1,-4-2 1,7 5-1,-1-1 0,-1-5 0,-2 4 0,0-4 0,-1 5 0,-2-2 0,-1-2 0,-4-4 0,0 0 0,-2 1 0,2 2 1,1 0-1,2-2 1,0 2-1,0-1 0,1 1 0,2 1 0,0-3 1,-1 2-1,-1-1-1,-2 1 1,2-2 0,-2 2 0,1 3 0,-4-3 0,3 0 0,1-1 0,-1 3 0,3 1 0,-2-5 0,0 4 0,1-4 0,1 0-1,-5-1 1,-1 2 0,-2-4 1,1-2-1,-17-4 0,28 10 0,-28-10 0,19 6 1,-19-6-1,21 8 0,-21-8 0,15 9 0,-15-9 0,16 10 0,-16-10 0,19 17 0,-19-17-1,0 0 2,18 15-1,-18-15-1,0 0 1,18 17 0,-18-17 0,0 0 0,15 13 1,-15-13-3,14 4 2,-14-4 1,21 10-1,-21-10-1,15 6 0,-15-6 0,16 2 1,-16-2-1,0 0 0,0 0-3,0 0 1,0 0-1,14 7-8,-14-7-25,0 0-1,-14-11-1,22-9 2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7T23:55:18.33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8015 45 0,'0'0'1,"0"0"2,0 0 1,-3-15 0,3 15 1,0 0 1,-5-14 0,5 14 1,0 0 0,0 0 0,-8-19-1,8 19 1,0 0 0,0 0-1,0 0 0,0 0 1,0 0-1,0 0-1,0 0-1,0 0 0,0 0 0,0 0-1,0 0 1,0 0-2,0 0 0,0 0 0,0 0-1,0 0 0,0 0 0,-14-5-1,14 5 0,0 0 0,-20 11 0,6-5 0,-3 2 1,-4 0-1,-4 4 1,-3 1-1,-3 1 1,-4 0 0,-2 1 0,-1 4 0,-2-2-1,-3 2 1,0-2 0,-4 0 0,0 2-1,-2 3 1,-2-1-1,-3 4 1,1 0-1,2 0 0,1 3 0,1 0 1,1-3-1,1-1 0,1-1 0,4-1 0,0-4 0,1 3 1,1-3-1,-3 1 0,1 3 1,0-2 0,0 2-1,-7-2-1,1 7 2,-1-1-1,-2 0 1,-1 2-2,-1 1 1,-2-3-1,0 2 1,2 2 1,-2-7-1,-4 5 0,-4-5 0,1 2 0,-5 2 0,-1 1 0,-2-2 0,-5 2 1,-2 3-1,1-1 0,2 3 0,1-1 0,-3 3 0,1-4 0,-1 6 1,1-1-1,0 0 0,-2 1 1,0-1 0,-1 0-1,0 0 1,-2-1 0,2-5-1,6-2 0,0 2 1,0-1-1,2-2 1,1-1-1,-2-4 1,4 7-1,0-1 1,-2 5 1,-1-3-2,1-1 1,-1 4 0,1 1 0,1-1 0,3 1 0,1-4-1,0 1 0,3-5 1,3 6-1,1-1 2,4-2-2,2 2 1,-3-1-1,0 4 1,2-3 0,-1 7-1,0-7 1,0-3-2,-2 2 1,-2-2 1,3 1-2,-1-2 0,-1 1 1,-4 0-1,-1 0 0,-3-2 0,0 4 0,3-4 1,2 1 0,1-1 0,1 1 1,3-2-1,7-4 1,4 3-1,3-1 1,1 0-1,3-1 0,1 0 0,-1 0 0,0 1 0,-1 4 0,-4-6 0,-3 1 1,4 2-1,-3-3 0,0 1 0,-1-3 1,0 3-1,2-5 0,1 0 0,2 3 0,-2-4 0,-1 4 0,2-1 0,-1-1 1,-1 1-1,-1 0 1,3 2-1,1-2 2,1-2-2,4 0 1,-1 1-1,2-1 0,5-2 0,-1 2 0,0-1 1,0-1-2,-1 4 2,-1-3-1,3-2-1,-2 0 2,3 0 0,2-3-1,2 4 0,2 1 0,1-4 1,1 4-2,-1-2 3,1 1-2,-1 1 0,1 0 0,-1-6 0,-1 0 0,3-2 0,0-1 0,3 4 1,1-4-2,14-7 2,-24 10-1,24-10 0,-22 5 0,22-5 0,-18 8 0,18-8 0,-22 3-1,22-3 1,-24 5 0,24-5 0,-22 4 0,22-4 0,-15 3-2,15-3 0,0 0-3,0 0-6,-18-3-14,18 3-7,0 0-2,0 0 1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7T23:55:18.33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60 40 4,'0'0'6,"0"0"-1,0 0 1,0 0-1,0 0 1,0 0 0,0 0 1,0 0 0,0 0 0,-14-12 0,14 12 0,0 0-1,-19-14 0,19 14-2,0 0-2,-15-6 0,15 6-1,0 0 1,0 0 0,0 0 0,-14-10 1,14 10 0,0 0 1,0 0 0,0 0 0,0 0-1,0 0 0,0 0-1,0 0-1,0 0 0,0 0-1,0 0 0,0 0 0,0 0 0,0 0 0,0 0 1,0 0-1,0 0 1,0 0-1,0 0 2,0 0-1,0 0 0,0 0 0,0 0 0,0 0 0,0 0 0,0 0 0,0 0 0,0 0-1,0 0 0,0 0 0,0 0 1,0 0 0,8 14 0,-8-14 0,0 0-1,0 0 2,11 17-1,-11-17 0,9 14 1,-9-14-1,14 19 0,-14-19-1,20 17 1,-20-17 0,27 22-1,-13-11 0,5 1 1,-2-2-1,0 2 0,3 4 1,2-1-1,-3-1 1,3-1-1,-3-1 1,1 4-1,-1-4 1,3 2 0,-3-1-1,2 1 1,1-3-1,2 3 0,1 0 1,0-2-1,-2 1 0,2 1 1,-3-4-1,0 1 0,-1 3 1,0-3-2,3 0 2,1 6-1,1-1 0,4 1 1,0 0-1,1 2 0,0-2 0,1 2 1,-3 1-1,3-6 0,-6-2 1,1 2-1,0 2 0,-2 1 0,1 2 0,1-2 0,-1 2 0,1-1 0,-1 6 1,3-3-1,-1-2 0,3 3 0,0 1 0,-1 1 0,0-1 0,3 2 0,-4 4 0,4-4 2,-2 5-2,-1-2 0,-2-5 1,2 5-1,0 2 1,0-2-1,1-3 1,0 1-1,0 2 1,2 0 0,5 3-1,-1-4 0,1-1 1,2 1-1,1-1 1,0 4-1,1-5 1,0 4-1,-4 4 1,-2-2-1,0-3 0,-2 3 0,-1 1 0,1-1 0,1-2 0,-2-2 0,0-4 0,1 7 1,2 1-1,3 2 1,2-1-1,2 6 1,4 5 0,2 5 0,1 2 0,6-1 0,-1 0-1,0 3 1,-2-4-1,-3 0 1,-5-4 0,1-4 0,-3-1 0,-5 0 0,-2-1 1,2-3-1,-2 3-1,1 1 1,2-3-1,2 2 1,1 4-1,3 4 0,4-4 0,-2 1 1,1 2-1,1-1 1,-2 1-1,1 0 0,-4-3 0,0 0 0,0 5 1,-4-3-2,1-1 2,1-1-2,2 0 1,-3-1 0,2-1-1,1-4 0,0-3 1,-2 1-2,-1-4 1,-2-2 1,-1-3 0,-1 0 0,-3-2 0,-1 2 0,2 0 0,2 0 1,1 3-1,2 4 1,3-2-2,-3 3 2,1-2-1,0-2 0,-4 2 0,-2-4 0,-1-1 0,-4-2 0,0 2 0,-1-2 0,-1-3 0,-3 1 0,0-2 0,-1 4-1,-2-4 1,0 2 1,-4-3-1,1-1 0,-2 2 0,4-2 0,-7-3-1,5-1 2,-1 0-1,0 0 0,-1-1 0,0 1 1,0 0-1,-3 1 0,7 5 1,-7 4-1,3-1 1,3-4-2,-3 4 2,4 1-2,-1-3 2,-3 0-1,2-1 0,0-9-1,-2 3 1,-1 4 1,2-2-1,3-2 1,-1 0-2,5 5 1,2-4 0,-2 9 0,1-6 0,-1 1 0,0 0 0,-3-5 0,-5 1 1,-1-4-1,-3 3 0,-13-14 0,23 14 0,-23-14 0,17 19 0,-17-19 0,19 22 0,-19-22 0,20 26 1,-20-26-2,21 19 1,-21-19 0,15 15 0,-15-15 0,14 14 0,-14-14 0,0 0 0,18 25 0,-18-25 0,11 22 0,-11-22-1,9 17 1,-9-17 0,13 17 0,-13-17 0,7 14 1,-7-14-1,0 0 0,19 16 0,-19-16 0,19 23 0,-10-9 0,5 2 1,2-1-1,-2 3-1,0-6 1,0 5 0,0-3 0,-14-14 0,22 20 0,-22-20 0,17 16-1,-17-16 1,16 14 0,-16-14 1,0 0-1,17 16 0,-17-16 0,0 0-1,25 14 2,-25-14-2,17 14 1,-17-14 0,25 14 0,-25-14 0,22 12-1,-22-12 2,16 14-1,-16-14 0,22 11 1,-22-11-1,16 11 0,-16-11 0,0 0-1,15 11 0,-15-11-2,0 0-1,-12-24-4,12 24-14,-43-40-14,7 12 0,-18-14-2,-1-3 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42.644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336 4366 150,'-3'-4'0,"3"4"0,-28-16-2,9 20-1,-6-3-3,15 14-14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7T23:55:18.33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6458 77 3,'0'0'4,"0"0"-4,0 0 0,0 0-1,0 0 0,0 0 0,0 0 0,0 0 1,0 0 2,-11-16-1,11 16 1,0 0 0,0 0 1,-8-16 0,8 16 2,0 0 0,0 0-1,0 0 0,0 0 0,0 0 0,0 0 0,6-17 0,-6 17-1,0 0 0,0 0 0,8-14 0,-8 14 0,0 0 0,0 0-1,0 0 1,0 0 0,2-15-1,-2 15 1,0 0-1,0 0 2,0 0-2,0 0 1,0 0 0,0 0-1,0 0 1,0 0-1,0 0 1,0 0-1,0 0 0,0 0-1,0 0-1,0 0 1,0 0-1,0 0-1,0 0 1,0 0 0,0 0 1,0 0 0,-8 14 0,8-14 0,-9 17 1,9-17-1,-16 20 0,16-20 0,-23 28-1,8-12 1,-2 4 0,-1-1-1,-4 1 0,0 5 1,-2-5 0,1 5-1,-4 0 1,2 0 0,-1-2 0,-3 0-1,1-1 1,3 2-1,-1-4 0,-2 2 1,-1-2-1,4 0 1,-3-1 0,5 0 0,-4 4 0,2-1 0,-1-2 0,2 3 0,1-2 0,-1 2-1,1 0 0,-1 2 0,-1-5 0,0 2 2,-3 3-2,-3 0 1,-2 1-1,-2 2 1,-2 4-1,-1-1 1,-2 1-1,-3 4 0,-2 3 0,0 2 1,-4 4-1,-1-2 1,-4-1-2,-4 4 2,-2-1-2,-2-2 2,-2-1-1,-1 0 1,3-3-1,-7 2 0,2 1 1,3 1-1,-4 0 1,3-1-1,-3 1 0,0 2 0,-3-1 0,6 3 1,-4-4-1,0 1 1,-2 1-1,4 3 0,0 2 1,0-2 0,-1 4-1,4 1 0,-1-2 0,2 2 0,1-2 1,-4 1 0,3-6 0,-1 6 0,5-5 0,-2 2 0,1-2 0,1 3 0,-1-2-1,4 4 0,1-4-1,2 2 1,-2-1 0,-1 4 0,0 5 1,3-7-1,-2 5 0,0-6 1,0 5-1,2-5 0,-2 1 0,5-3 0,0-4 0,3 4-1,4-3 1,-3 2 0,6-3 0,-3-1 0,4 1 0,2-2 1,-1-5-2,1 0 2,-2-2 0,1-1-1,0 2 0,3 3 1,-8-2-1,6 0 0,-4 6 1,2-3-1,-2 2 0,1-3 0,-3 0 1,1 0-2,3-3 2,0 1-1,0 2 1,-2-3-1,2 3 0,3 0 0,0-7 1,-1 7-1,-2-3 0,-4 1 0,-1-2 0,2-1 1,-3 0-1,-2 3 1,2 1 0,1-7 1,2 3-1,1-3-1,2 2 0,1 0 0,1-2 0,2-1 0,1 1 0,-2 0-1,0-3 1,3 0 0,0 0 1,0-6-1,4-2 0,-1-1 0,5-5 0,2 1 1,2-2-1,6-1 0,-1-4 0,16-8 1,-22 17-1,22-17 0,-16 17 0,16-17 1,0 0-2,-17 17 1,17-17-1,0 0-3,0 0 0,0 0-17,0 0-12,-20-14-3,6-4 2,-8-12-1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7T23:55:18.338"/>
    </inkml:context>
    <inkml:brush xml:id="br0">
      <inkml:brushProperty name="width" value="0.15875" units="cm"/>
      <inkml:brushProperty name="height" value="0.15875" units="cm"/>
      <inkml:brushProperty name="color" value="#ED1C24"/>
      <inkml:brushProperty name="fitToCurve" value="1"/>
    </inkml:brush>
  </inkml:definitions>
  <inkml:trace contextRef="#ctx0" brushRef="#br0">0 0 28,'10'37'26,"9"0"-1,-5-10 1,7 9-28,4 4 1,8 10 2,3 12 1,0 4 0,6 10 1,2 3 0,4 12 0,4-1-1,6 8 1,5 5 0,9 4 0,1-1-1,9 8 0,1-4 1,6 10 0,5 0 0,6 3 0,0-11-2,12 6 2,4 1-1,14-1 1,6-1-2,17 0 1,4 2-2,7 6 1,1 4 0,-2 5 0,-7 2-1,-10 7 1,-18 3-1,-12 7 1,-12-5 2,-12 10-1,-9-2 0,-1 6 2,-1 3-2,7 0 1,6 3-2,11 0 1,10 5-2,15-5 0,7 5 1,7-2-2,0-1 2,3 1 0,-3-7 0,-1 2 1,-5-4 0,-4 6-1,4-3 1,-5 3 0,0 1-2,4 7 1,-3 6-1,1 1 1,-3 6-1,-2 1 1,-13-2-1,-1 4 0,-5 2 0,-8-5-1,-2-10 1,-6-8-1,-1-12 0,-3-18-2,-5-19 1,-8-29-1,-4-24 0,-8-29-1,-7-20-1,-15-40-8,5-16-22,-24-35 1,-2-15-1,-15-21 1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7T23:55:18.339"/>
    </inkml:context>
    <inkml:brush xml:id="br0">
      <inkml:brushProperty name="width" value="0.15875" units="cm"/>
      <inkml:brushProperty name="height" value="0.15875" units="cm"/>
      <inkml:brushProperty name="color" value="#ED1C24"/>
      <inkml:brushProperty name="fitToCurve" value="1"/>
    </inkml:brush>
  </inkml:definitions>
  <inkml:trace contextRef="#ctx0" brushRef="#br0">6277 197 49,'-40'-49'30,"9"-2"1,1 6-2,7 7-29,-10 24 1,-15 25 1,-15 24-3,-10 32 1,-12 24 0,-13 29 0,-15 27-1,-9 30 1,-9 32 0,-12 18-2,-5 18 2,-10 13 0,-7 18 1,-10 12 1,-5 9 1,-6 11-1,-3 7 1,-2 10 0,4 16 0,-3 13 0,6 4 0,1 0-1,1 9 0,1-9 1,1-6 0,3-26-1,5-15 1,2-24-1,4-18 1,2-14-2,6-12 1,-2-9-1,7-5 0,-4-2-1,7-3 0,0-4 0,8-12-1,6-16 0,12-24 0,18-33 0,18-21-1,19-27-1,13-28-2,25-15-6,-5-33-9,36-11-15,0 0-2,0 0 3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08:38.47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-6-8 15,'20'-3'19,"-20"3"0,0 0-16,0 0-3,0 0 0,-3 17 0,3-17 1,0 17 2,0-17 2,0 16 2,0-16 1,0 0 2,0 0-1,0 0-1,0 0 0,0 0-2,0 0-1,0 0-2,0 0 0,0 0-1,0 0 0,0 0 0,0 0-1,-3 14 0,3-14 0,4 14 0,-4-14 1,7 20-1,-7-20 1,10 29 1,-3-8-1,2 2 0,-1-1 0,3 4 0,-2 1-1,2 1 1,-3-2-1,1-1 0,-2-3-1,1 0 1,-5-2 0,1 2 0,-1-3 0,-1 1 0,-2 0 2,2 5-2,-6 0 1,4 4 0,-1 1-1,1 1 0,-2 0-1,4 4 2,-4-4-2,4 0 1,-2 0-1,1 0 0,1-3 1,-2 5-2,0 0 3,0-1-2,2-1 2,-2-1-1,0 0-1,0-2 2,0-2-2,1-3 2,-2-2-2,2-3 1,-2 4-1,1 0 0,-4-2 0,3 5 1,-2 3-1,0 2 1,1 2-1,-1 4 0,0 2 0,1 2 1,1 2-1,1-1 1,-1-1-1,1 0 0,1 3 1,-2-3-2,1-1 1,-1-2 0,1 2 0,0 3 0,-3-1 0,0 1 0,1-4 0,1-1 2,-2-1-2,3 0 1,-2-5-1,-1-3 1,3-2-1,1 1 1,-1 1-1,2-2 1,-4 5-1,2 4 0,0 4 0,2 1 0,-2 4 0,2 1 0,1 0 0,-2 0-1,2-1 2,3-7-1,-2 0 0,-1-5-1,0-3 1,0-2-1,-1-2 0,-1 3 0,1 0 0,-1 1 0,1-1-1,1 3 2,-1 1 0,-1 0-1,2 1 1,1-4 1,-1 3-1,-2-3 0,1-2 0,-2 1 0,1 1 0,-1-2 1,0-1-1,2 2 0,-1-3 0,3 2 0,-1 1 0,1-5 0,0-3 0,0 2 0,1-2 0,-2 1-1,-1-4 2,-1 0-1,-1 0 0,2-3 0,-4 3 0,2-1 0,-1 1 0,1-3 1,-2 0-1,2 0 0,0-14 0,0 20 0,0-20 0,0 17 0,0-17 0,0 0 0,0 0 0,0 0 0,0 16 0,0-16-1,0 0 1,0 0 0,0 0 0,0 0 0,-5 15 0,5-15 0,0 0 0,-4 16 1,4-16-1,0 0 0,0 0-1,-2 14 1,2-14 1,0 0-2,0 0 1,0 0-1,0 0 1,0 0-2,0 0 0,0 0 1,0 0-2,0 0 0,0 0 0,0 0-1,0 0 0,0 0-5,0 0-16,16-17-10,-2-7-1,1-16 2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08:38.47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43 0 5,'0'0'5,"0"0"-2,0 0 0,0 0-1,0 0 0,0 0 0,0 0 2,0 0 0,0 0 1,0 0 1,0 0 0,-8 15 1,8-15 0,0 0-1,0 0 0,-6 15-1,6-15-2,0 0 2,-9 18-2,9-18 0,-5 19 0,5-19 0,-5 14 0,5-14 0,-4 19 0,4-19 0,-2 15 0,2-15-1,0 17 1,0-17-1,0 0-1,2 21 2,-2-21-1,0 15 0,0-15 0,0 17 0,0-17 0,0 22-1,-3-6 1,4-1-1,-2 1 0,-1-2 0,2 1 0,0 2-1,0-1 1,0-16 0,3 28 0,-3-12 0,2-1 0,-1 4 0,-2-2 0,-1-1 0,1 4 0,1-2 0,-2 0-1,2-1 1,0-3 0,2 3-1,-1-2 1,2 1-1,-3-16 1,3 26-1,-1-10 1,-1 3 0,-1-2-1,2 0 1,-4 0 0,4 3 0,-4-3-1,2 4 1,0-6 0,0 2 0,-1-3-1,2 4 0,-2 2 2,1-2-1,-2 3 0,2-1-1,0 0 1,3 4-1,-3-1 3,4 3-3,-3-5 0,2 4 1,0-2-1,1 2 1,-3-3 0,2 3-1,-1-4 1,-1 1-1,1 1 1,0-1-1,-2-3 0,1 1 0,1 2 1,-1-2-1,1-1 0,1-2 1,-2 2-1,3-1 0,-3 7 0,4 2 1,-5-5-2,0 2 2,0 0-1,0 4 0,-2-6 0,2-1 0,0-2 0,0-5 1,3 2-2,-1 1 1,1-2 1,-1 4-1,1-2 0,-1 5 0,-1-2 0,-2 4 1,2 1 0,-1-2-2,0 0 2,0 2 0,0 0 0,3-4-1,-3 1 1,3-1 0,-1 1-1,-2 0 2,1 3-2,2-3 0,-3 0 0,-1 4 1,2 4-1,-1-2 0,2-3-1,0 4 2,-1-4-1,1 2 0,-2-1 1,1-6 0,1-1-1,-1 1 0,-1 4 1,0-3-1,0 3 0,0 1 0,0 3 0,0 3 1,0-2-1,-1 2 0,-1 2 0,2-5 1,0 2-1,-1-5 1,1-5-2,-2 2 1,2-2 0,0 2-1,-1-7 0,2 4 0,-2 1 1,-1 5-1,2 0 1,0 2-1,0-1 1,2-1 1,-2 3-1,0-2-1,-2-4 2,4-2-1,-2 4 1,0-7-2,1 3 1,-2-4 1,1-1-1,-2 1 0,2-1 0,0 3 1,-2-4-2,1 3 1,-1-2 0,1 7 1,-1-6-1,2 4 0,-1-3 0,-3 2 0,2-2 1,2-2-1,-4-1 1,4-14-1,-1 22 0,1-22 0,-3 22 0,3-22 0,1 23 1,-1-23-1,2 25 0,-2-25 0,0 22 0,0-22 0,1 28 0,-1-14 0,0-14 0,2 22 0,-2-22 0,2 26 0,-2-26 0,2 24 1,-2-24-1,2 22 0,-2-22-1,5 15 1,-5-15 0,4 14 1,-4-14-1,5 19 0,-5-19 0,5 14 0,-5-14 1,5 15-1,-5-15 0,0 0 0,3 18 0,-3-18 0,0 0 0,0 0 0,0 0 0,0 0 0,1 15-1,-1-15 1,0 0 0,0 0 1,8 14-1,-8-14 0,0 0-1,0 0 1,6 14 0,-6-14 0,0 0 1,0 0-1,0 0 0,0 0 1,5 16-1,-5-16 0,0 0 0,0 0 0,2 17 0,-2-17 0,0 0-1,0 0 0,0 0-1,0 0-1,0 0-3,0 0-14,15-30-16,-13 2-1,2-4 0,-8-17 1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09:05.94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0 129 5,'0'0'5,"0"0"-1,0 0-1,0 0-1,14-12 0,-14 12 2,0 0 0,14 1 1,-14-1 1,0 0 1,24 3 1,-24-3-1,21 0 1,-21 0-2,30-1 1,-30 1-1,33-2-1,-17-1-2,4 8 0,-4-5 0,1 1-1,-3 1 0,2 4 0,-2-6-1,1 3 2,-1-4-1,4 4 1,-1 0-1,2 0 1,-1-3-1,3 3 0,-1-3 1,5 3-1,-3 0 0,6-3 0,-6-1 0,6 4-1,-1-1 1,4 1-1,-3 0 0,2 1 0,1 1 0,0 3 0,1-5 0,1 0 0,-2 0 1,3 2-1,-3-10 0,2 7 1,-3-7-1,1 7 0,-1-5 0,3 3 0,-3-2 0,2 2-1,0 2 1,-1-1-1,0-1 1,2-1-1,0-1 1,1 1-1,-1-3 1,-1 4-1,4-4 1,1 1 0,-4 4-1,3-2 1,-2-3-1,1 3 0,-1-1 1,2-1-1,-3 2 0,1-1 1,2-4-1,3 4 0,1-2 0,0 1 2,1 1-2,3-1 1,-1 0 0,1 1-1,0-1 1,-2 2 0,-1-1-1,1 0 0,-3 6 1,0-3-1,-3 1 0,-3-1 0,5 1 0,-4-4 1,-1 4-1,-2-4 0,-1-2 0,1 4 0,1-2 0,-1 0 1,-3 1-1,0 2 0,3-1 0,1 2 0,2-2 1,2 2-1,2 1 0,-1-5 0,2-1 0,3 5 0,-1-4 0,3 2 1,-2 2-1,0-2 0,-3-2 1,4 5-1,-6 2 1,2-2-1,-1 2 0,-1-5 1,-1 3-1,0-2-1,0 2 2,2 0-1,-1 1 0,3-3 0,0 5 0,-1-1 0,2-3 0,0 2 1,-1-2-1,3-1 0,-3-1 0,1 4 0,-2-4 0,0 4 1,-1 2-1,1-4 1,-1 3-1,-1-2 0,2 3 1,2-3-1,3 2 1,1-5-1,4 1 0,2 1 0,-1-2 0,2 0 0,3 0 0,-1-2 0,3 4 0,2-4 0,-4-1 0,6 3 0,5 2 1,1-2-1,2-2 0,1 2 1,2-4-1,3-3 0,3 6 1,0-5-1,-2-2 0,-1-2 0,3 4 0,-2 0-1,1-3 1,-2 7 0,3-1 1,-1 0-1,1 4 0,4-1 0,0-1 0,0 1 0,2 0 0,1 0 0,-1-3-1,2 1 1,-3-3 0,-2 7 0,-4-5 0,-3 3 0,-4-2 0,-6 2 0,-4 0 0,-6-1 0,1-2 0,-3-2 0,-5 3 0,-4-1 0,0-4 0,-3 0 0,-2 6 1,-4-4-1,-4 4 0,-2-4 0,0 3 0,2 1-1,-2 2 1,2-2 0,0-2 0,1 3 0,0-2 0,-1 4-1,-2-2 1,-3 0 0,-2 0 0,-1 1 0,-3-1 0,-5 0-1,-14 0 1,25-1 1,-25 1-1,17 1 1,-17-1-2,0 0 2,0 0-1,0 0 0,0 0 0,0 0-1,0 0 0,0 0-1,0 0-1,0 0-4,0 0-9,-17-14-18,9-1-2,-9-12 0,5-4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09:05.94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-5 139 7,'0'0'11,"8"-7"-2,-8 7-2,0 0-1,0 0-1,0 0-2,0 0-2,0 0-1,0 0-1,0 0 1,0 0-1,0 0 2,0 0 1,0 0 1,0 0 2,0 0 1,0 0 1,0 0 0,0 0 1,0 0-1,0 0-2,0 0-2,0 0 0,0 0-2,0 0 1,0 0-2,0 0 1,0 0-1,0 0 0,0 0 1,0 0 0,6-7 1,-6 7 1,0 0 0,22 1 0,-22-1 1,23 0-1,-8-1 0,8 2-1,0-1 0,5 2-1,1-1 1,3 0-1,0 2 0,6-2 0,-4-1 0,1 2 1,2-3-1,3 3 1,-1-3-1,3 1 0,-3-1 0,2 1 0,1 0 0,-1 2 0,-1-2 0,-3 0 0,-5 0 0,2 0 0,-1 0 0,-1 1 0,-2-2 0,0 1 0,3 2 0,0-2-1,1 1 1,3-1-1,4 0 1,2 0 0,0-1-1,3 0 1,0-2-1,3 2 0,2 0 1,-1 1-1,-2-1 1,6 1 1,-4 0-2,4 1 0,0 0 1,1 0 0,1 0-1,3-2 1,-4 0-1,-2 1 0,2-1 0,1-1 1,0 1 0,-3 1-1,-2-1 0,-1-1 0,2 3 1,-2-1-1,0-1 0,-2 2 1,0-2-1,2 0 0,-1 1 0,1 0 1,-3 0-1,2 0 1,0 0-1,1 0 0,-5-1 0,2 1 1,0-1 0,-2 0-1,4 1 0,-2-2 1,-3 1-1,-1-1 0,0 3 1,-2-1-1,2 0 0,-1-2 0,-3 2 0,0-1 0,2 0 0,2 1 0,0-1 0,-3-1 0,4 2 0,-2-1 0,1 0 0,1 0 1,2 1-1,-3-2 1,3-3-2,0 3 2,0-1-1,0 2 0,-3-1 0,3-1 1,-2 0-1,2 0 0,0 4 1,-1 0-1,2 0 0,2-2 0,-3 2 0,3-1 0,2 2 0,-2-2 0,2 0 1,1-2-1,0 1 0,0-1 0,-1 0 0,1 0 0,-1-1 1,1 3-1,-2-1 0,1 0 0,0-1 0,-1 0 0,-3 0 0,1 1 1,0-2-1,-2-1 0,-2 2 0,-1 1 0,-1-2 0,2 3 0,-2 0 1,0-1-1,0 1 0,1 2 0,-2-2 0,0 1 0,-1 0 0,1 1 0,-5-3 0,-1 2 0,1-3 0,-2 3 0,-2-1 0,1 0 0,-2 0 1,1-1-1,2-1 0,-2 1 0,-3 0 0,1-1 1,0 0-1,3 0 0,0-2 0,-4 4 0,2-1 0,4 0 0,2 3 0,4-1 0,-2 0 0,3 0 0,-1 4 0,-3-2-1,-2-1 1,-2-1 0,-3-1 0,-2 0 0,-3 1 0,-1 0 0,-3-2 0,4 0 1,0 2-2,0 0 2,1-3-2,-1 2 2,-1 0-1,-2 1 0,-3-1 0,-2 0 0,4 0 0,-5 1 0,1 2 1,0-1-1,-1-2 0,8-1 0,-4 1 0,4 1 0,-7-1 0,4-1 1,-3 0-1,1 0 0,-1 1 0,-4 0 1,2 1-1,1-1 0,2 1 0,1 0 0,0-1 0,0 3 0,2-3 0,-4 2 0,-1-1 0,-1-1 1,-17 0-1,23 1 0,-23-1 1,17 2-1,-17-2 0,0 0 0,0 0 0,17 2-1,-17-2 1,0 0 0,0 0 1,0 0-1,0 0-1,0 0 1,14 3 0,-14-3 0,0 0 0,15 3 0,-15-3 0,17-3 0,-17 3 0,24 0 0,-7 1 0,-3-1 1,1 0-1,1-1 0,0 1 0,-16 0 0,23 0 0,-23 0 0,0 0 0,14-1-2,-14 1 0,0 0-4,0 0-19,-19-10-11,-2-1-1,-11-14-1,-1-8 1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4T19:12:55.940"/>
    </inkml:context>
    <inkml:brush xml:id="br0">
      <inkml:brushProperty name="width" value="0.03528" units="cm"/>
      <inkml:brushProperty name="height" value="0.03528" units="cm"/>
      <inkml:brushProperty name="fitToCurve" value="1"/>
    </inkml:brush>
  </inkml:definitions>
  <inkml:traceGroup>
    <inkml:annotationXML>
      <emma:emma xmlns:emma="http://www.w3.org/2003/04/emma" version="1.0">
        <emma:interpretation id="{F135A9C4-A6C0-4730-824C-B1B8E11FAE18}" emma:medium="tactile" emma:mode="ink">
          <msink:context xmlns:msink="http://schemas.microsoft.com/ink/2010/main" type="inkDrawing" rotatedBoundingBox="12796,4468 12811,4468 12811,4483 12796,4483" shapeName="Other"/>
        </emma:interpretation>
      </emma:emma>
    </inkml:annotationXML>
    <inkml:trace contextRef="#ctx0" brushRef="#br0">0 0</inkml:trace>
  </inkml:traceGroup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4T19:12:58.001"/>
    </inkml:context>
    <inkml:brush xml:id="br0">
      <inkml:brushProperty name="width" value="0.03528" units="cm"/>
      <inkml:brushProperty name="height" value="0.03528" units="cm"/>
      <inkml:brushProperty name="fitToCurve" value="1"/>
    </inkml:brush>
  </inkml:definitions>
  <inkml:traceGroup>
    <inkml:annotationXML>
      <emma:emma xmlns:emma="http://www.w3.org/2003/04/emma" version="1.0">
        <emma:interpretation id="{5DD7A231-087A-4A18-8D00-372B151DB943}" emma:medium="tactile" emma:mode="ink">
          <msink:context xmlns:msink="http://schemas.microsoft.com/ink/2010/main" type="inkDrawing" rotatedBoundingBox="18133,5947 18148,5947 18148,5962 18133,5962" shapeName="Other"/>
        </emma:interpretation>
      </emma:emma>
    </inkml:annotationXML>
    <inkml:trace contextRef="#ctx0" brushRef="#br0">0 0</inkml:trace>
  </inkml:traceGroup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11:28.919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</inkml:definitions>
  <inkml:traceGroup>
    <inkml:annotationXML>
      <emma:emma xmlns:emma="http://www.w3.org/2003/04/emma" version="1.0">
        <emma:interpretation id="{AC3AFC16-E6F6-4FD0-A14E-CE4FD22C3D7F}" emma:medium="tactile" emma:mode="ink">
          <msink:context xmlns:msink="http://schemas.microsoft.com/ink/2010/main" type="inkDrawing"/>
        </emma:interpretation>
      </emma:emma>
    </inkml:annotationXML>
    <inkml:trace contextRef="#ctx0" brushRef="#br0">0 0 3,'0'0'0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02:36:35.582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1330 4334 143,'-4'-6'1,"-12"-10"-1,-4 2 0,-5 3 0,-5-1-1,-2 6 1,-4-1-1,3 6 0,-2 2 1,6 6-1,-1 0 1,6 6-1,4 1 0,4 5 1,6 2-1,5 1 0,5-21 1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7-31T19:31:30.353"/>
    </inkml:context>
    <inkml:brush xml:id="br0">
      <inkml:brushProperty name="width" value="0.03528" units="cm"/>
      <inkml:brushProperty name="height" value="0.03528" units="cm"/>
      <inkml:brushProperty name="fitToCurve" value="1"/>
    </inkml:brush>
  </inkml:definitions>
  <inkml:trace contextRef="#ctx0" brushRef="#br0">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7-31T19:31:30.354"/>
    </inkml:context>
    <inkml:brush xml:id="br0">
      <inkml:brushProperty name="width" value="0.03528" units="cm"/>
      <inkml:brushProperty name="height" value="0.03528" units="cm"/>
      <inkml:brushProperty name="fitToCurve" value="1"/>
    </inkml:brush>
  </inkml:definitions>
  <inkml:trace contextRef="#ctx0" brushRef="#br0">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52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491 76 18,'-15'-5'12,"15"5"-2,-14-9 0,14 9-1,-14-10-1,14 10-2,0 0-1,-14-14-1,14 14 1,0 0-1,-19-18 0,19 18 0,0 0-1,-17-11 1,17 11 0,0 0 0,-18-11-2,18 11 2,0 0-1,0 0-1,0 0 0,0 0-1,0 0 1,0 0-1,0 0 1,0 0-1,0 0 0,0 0 0,0 0 0,0 0-1,0 0 1,0 0-1,0 0 1,0 0 0,0 0-1,0 0 0,0 0 1,0 0 0,0 0-1,0 0 1,0 0-1,0 0 0,0 0 1,0 0-1,0 0 0,0 0-1,0 0 1,0 0-1,0 0 1,0 0 0,0 0 0,0 0 1,0 0-1,0 0-1,0 0 1,-6 19 1,6-19-1,0 0 0,2 15 0,-2-15 0,0 16 0,0-16 1,0 15-1,0-15 1,0 17-1,0-17 0,3 18 0,-3-18 1,1 23-1,-1-23 1,4 25-1,-4-25 1,3 26-1,-2-9 1,2 2-1,-1-2 1,1 0-1,0 2 0,0 0 0,-1 1 1,-1-3-1,-1 0 1,2 0-1,-2 0 1,0-17-2,-2 28 2,1-12-1,-1 1 0,1 0 0,-2 0 1,-1 1-1,0 0 0,1 4 0,0-2 1,1-9-1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53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5547 4331 185,'32'-3'0,"23"-2"0,-2 5 0,1-4 0,-1 4-1,-2-7 1,1 6 0,-4-2 0,-16 2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54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6123 4298 183,'16'-1'0,"31"-1"0,-1 5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55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6834 21 16,'0'0'11,"-5"-14"0,5 14-1,0 0-2,-11-14-1,11 14-2,-6-14 3,6 14-3,-3-14 2,3 14-2,0 0 0,-5-22-2,5 22 2,0 0-3,0 0 0,0 0 0,0 0-1,0 0 1,-6 21-3,4-6 2,4 5-1,-2 2 0,0 6 1,1 0 0,3 5-1,-1-5 2,0 5 0,0-5 0,3 0 0,-3 1-1,2 1 1,-2-2-1,0-2 1,0-1-1,1 2 0,-3-2-1,1 3 1,-1-6-1,2 1 1,-1 0 0,-1 1-1,1-3 0,0 6 1,1-7 0,-2 5 0,1 0-1,1 1 1,-3-2 0,5 2 0,-2-6 0,-2 1-1,3-3 1,-1-2 0,0-2 0,-3-14 0,6 22-1,-6-22 1,3 18-1,-3-18 1,5 14-1,-5-14 0,3 14 0,-3-14 1,2 14-1,-2-14 1,0 0-1,0 0 0,0 0 1,3 14 0,-3-14 0,0 0 0,0 0-1,0 0 2,0 0 0,0 0 0,0 0-1,0 0 1,0 0-1,-5-20 0,5 20 0,-8-20-1,2 3 1,0-3-1,-2-2 2,0-5-4,-1-4 2,1-3 0,-2-3 0,3-2 0,-1-2 0,0-4-1,2-3 1,-2 3-1,2-4 1,2 7 0,0-1 0,1 4 0,-2 3 0,2 6-1,1 4 2,-2 3-1,2 4 0,-1 2 1,-2 1-1,1-4 0,0-3 0,0 1 1,1 0 1,-1 0-1,1 2-1,2 1 1,-1 2 0,2 17-1,0 0 0,-3-15 0,3 15 0,0 0 0,0 0 0,0 0-1,0 0 1,0 0 0,0 0 0,0 0-1,8 17 0,-3 1 1,1 0 0,2 6-2,1 6 2,2 0-1,1 2 1,1-1-1,-4 2 2,1-2-2,-2 5 2,-2-3-1,0 3 0,-1 3 0,-2-4 0,-2 4 1,3-1-1,2-4 0,-3 2 0,5-4 2,0-5-2,-1-4 1,1 4-1,0-4 0,0-1 0,0 1 0,-2 1 1,-1 2-1,-4 0 1,2 3 0,1-3-1,0 0 1,-1 2 0,2-1-1,1-1 1,2-1-2,-2 2 1,2-4-1,-2 0 1,1-1 0,1 0 1,-2-3-2,-3-4 1,3 1 0,-1-1 0,3 1 1,-1 0-1,0 2 0,-1-2 0,3 1 0,-1 0 0,2 2 1,-3-2-1,0 0 1,0 0-1,1 0 0,-1 0 0,-3 1 0,4-1 0,-5 0 1,2 5-1,-2-4 0,-3-1 0,3-3 1,-1 7-1,-1-3 1,-2 1-1,1-2 0,-2-1 0,2 1 0,-1 3 0,-1 3 0,-3-9-1,1 4 1,1-3 0,1-1 0,2-14 0,-6 25 0,6-25 0,-7 17 1,7-17-2,0 0 1,-3 16 0,3-16 0,0 0 0,-4 14 0,4-14 0,0 0 0,0 0 1,0 0-1,0 0 0,0 0 0,0 0 0,-5-22-1,-3 0 2,0-3-2,-1-7 1,-4-6 0,1-5 0,-2-6 0,0-2-1,1 1 2,1-1-1,-1 1 0,-1-1-1,-2-2 0,2-2 1,0 1 1,3-1-1,-1 1 1,4 4-1,0 0 1,2 6 0,4 6 0,-1 6-1,2 11-1,-1 5 1,2 16 0,0-16 0,0 16 0,0 0 0,0 0 0,0 0 0,0 0 0,0 0 0,0 0 0,0 0-1,0 0 1,2 25 0,-2-8 0,1 2-1,2 8 1,1 7 0,0 8 0,2 3 0,-1 3 0,0 4 0,3-1-1,-4 2 1,1 2 0,3-3 0,-3 1 0,-2-1 0,-2-4 0,1-3 0,1-1 1,-5-4-1,1-1 0,-4-3 0,5-3 0,-1-4 0,-1 1-1,4 1 1,-4-1 1,2-1-1,2-2 0,-1 1 0,-1-2 0,2 1 1,-1-2-1,2-2 0,2-3 1,-3 2-1,-1 0-2,2-2 3,0 0-2,1-1 1,0 0-1,-4 1 1,3 2-2,1-4 2,-1 6 0,0-6-1,1 3 1,1-4 0,-2 3 0,-1-4 0,-1-2 1,3 1-1,-4-15 0,1 28 0,1-11 0,-2-1 0,0 4 0,1 0 0,1-3 1,-1 1-2,1-4 1,3 1 1,-5-15-2,4 24 2,-4-24-2,0 0 0,7 20 1,-7-20 1,0 0-2,3 14 1,-3-14 0,0 0 0,0 0 0,0 0 1,0 0-1,0 0 0,0 0 0,3-14 1,-3 14-1,-5-39 0,4 9 0,1-4 0,-2-7 0,2-5 1,-2-7-1,1-3 0,4 1 1,2 5-1,-1 1 1,3-4-1,-1-5 0,-1 1 0,2-6 0,0 1 0,-1-3-1,0 5 1,0 1 1,-1 8-2,3 3 1,-2 6 0,-1 12-1,3 3 1,-7 10 0,-1 0-1,-4 3 1,4 14 0,-10-20 0,10 20 0,0 0 0,-14-16 0,14 16 0,0 0-1,0 0 0,0 0 1,0 0 0,-14 28 0,8-3-1,1 5 1,-1 6-1,0 9 1,1 2 0,-1 6 0,1-5 0,2-3-1,1 5 1,-1 4-1,2 1 1,2-5 0,-4 3-1,3-4 1,2 4-1,-2-6 1,0 0-2,1-2 4,1-2-4,-2-2 1,3 6 1,2-2 0,-2 0 0,0 8 1,-2-2-1,1 1 0,-1-4 0,1 5 0,0-6 0,-6 2 0,1-2 0,-1-8 0,-1 2-1,-1-4 2,1 3 1,-1-4-1,-2 2-1,5-4 1,1 2 0,1-7-1,2 7 1,2-2-1,1-1 1,-1-3-2,-5-1 1,4 2 0,-2-3 0,0 5 0,0 0 0,-3 1 0,1 0 0,-1 5 0,3 0 0,-2-3 0,2 1 0,0-1 0,-1-10 0,1 1 0,0-7 0,1-1 0,-1-19 0,5 22 0,-5-22 0,5 14 0,-5-14 0,4 21 0,-3-17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56"/>
    </inkml:context>
    <inkml:brush xml:id="br0">
      <inkml:brushProperty name="width" value="0.06667" units="cm"/>
      <inkml:brushProperty name="height" value="0.06667" units="cm"/>
    </inkml:brush>
    <inkml:brush xml:id="br1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6986 32 3,'0'0'5,"0"-20"2,0 20 0,0 0-2,0 0-1,0 0 2,0 0-1,0 0 1,0 0-1,0 0-1,0 0-1,0 0 1,0 0-1,0 0-2,0 0 1,0 0-1,0 0 0,0 0 0,0 20 0,0-20 1,11 19 1,-11-19 0,15 25 1,-15-25-2,20 29 2,-20-29-2,22 36 2,-11-19-1,0 10 0,-1-9 0,-1 7 0,-1 0 0,0 3 0,-2-1 0,0 1 0,-4 1-1,4 2 0,-8-1-1,6 1 0,-4 0 0,0 2 0,-4 3 0,3 1 0,-5-1 0,1 6 0,-3 0 0,2 6 0,-5-4 0,2 3 0,-1-5 0,5 8-2,1-5 2,1 0-1,3-2 0,-2-1 0,1 2 0,2 1 0,-2-1 0,-1-1 2,-1 3-1,1-3-1,-1 7 1,5 0 0,-1 0-1,4 1 1,1-1-1,0 0 1,2-2-2,2 2 2,-3-7-1,1 6 1,0-4-1,-5-2 0,-1 1 0,1 0 0,2-2 0,1 1-1,2-4 2,0 0-2,-2 1 1,3-1 0,-1 0 0,0 0 1,-3 0-1,-4-1 1,-1-1-1,0-1 1,-1-2-1,2 5 0,-1-2 0,2 2 0,-1 2 0,1 1 1,-1 3-1,-1 3 1,-4 0 1,-3-1 0,0-2 0,0-1-1,-4-7 0,5 7 0,-2-5 1,4 1-1,2 1-1,2 1 0,2 3 0,-1 2 0,2 7 0,-1-1 1,-2-32-1</inkml:trace>
  <inkml:trace contextRef="#ctx0" brushRef="#br1" timeOffset="1">7082 3494 170,'1'-33'0,"3"-62"-2,1-8 1,0 2 0,1-1 1,0-2 0,0 8-1,1-1 1,0 8 0,0 5 0,-3 8 0,0 1 0,-1 10 0,-2 4 0,-4 10 0,-2 2-1,-7 4 1,1 3 1,-2 5-1,1 1 0,-2 2 0,1 0 1,2 2-2,4 4 2,5 5-1,-4 3 0,3 4-1,3 16 1,-4-18 0,4 18-1,0 0 1,0 0-1,0 0 0,-7 23 1,7-3 0,-2 4-1,2 2 1,-1 7-1,-3 6 1,3 4-1,-1 4 1,1 3-1,-1 3 1,1 6-1,-4 3 0,0 7 1,2-1 0,-3 2 0,0 5 0,-1 0 0,1-2 0,-3-5 1,1-2 1,0-4-2,3 0 1,-1-4 0,5 0 0,-3-4-1,1-1 1,2-2-1,1 1 0,-2-4 0,2 0 1,0-4-1,-1-8 0,1-1 0,0-3 0,1 5 0,-1-6 0,2 0 1,-1-6-1,1 2 0,-1-1 1,3-3-1,-3-2 1,0-10-1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58"/>
    </inkml:context>
    <inkml:brush xml:id="br0">
      <inkml:brushProperty name="width" value="0.06667" units="cm"/>
      <inkml:brushProperty name="height" value="0.06667" units="cm"/>
    </inkml:brush>
  </inkml:definitions>
  <inkml:trace contextRef="#ctx0" brushRef="#br0">407 21 1,'0'0'15,"0"0"-13,0 0-2,0 0 0,3-17 0,-3 17-1,-3-14 1,3 14 0,-3-19-1,3 19 1,-2-15 1,2 15 0,0 0 1,2-19-1,-2 19 1,0 0 0,0 0 1,22-15 2,-22 15-1,28-4-1,-6 1 2,3 5 1,3-2-1,3 6 0,8 0 0,0 4-1,2-3 0,6 7 1,-2-1 1,7 4-3,0-4 1,7 1-1,1-4 0,7 4 0,2-6 0,4 0 0,2-5 0,7 2 1,-4-7-2,6 4 1,-6-5 0,4 1-1,-3-1 0,4 3 0,-1-5 0,4 4-1,-2-2 1,2 0 0,2 1-1,-1-1 2,-1 0-2,2 1 1,-4-1-1,-2 3 0,-1-1 1,-1 1-1,1-2-1,-3 2 0,4-2 1,-2 2 0,-2-1 0,2-1 0,-2 1-1,6-2 2,-4-4-2,6 3 1,-5-1 0,5 0 0,-6-1-1,-21 2 2</inkml:trace>
  <inkml:trace contextRef="#ctx0" brushRef="#br0" timeOffset="1">6748-95 168,'15'4'0,"3"-2"-1,-1-4 1,-1 2-1,-2-1 1,-14 1 0,25 0 0,-25 0 0,20 0 0,-20 0 1,17-5-2,-17 5 2,14-2-1,-14 2 0,14 0 0,-14 0 0,14-3 0,-14 3 0,16 2 0,-16-2 0,16 4 0,-16-4 0,0 0 0,17 5-1,-17-5 1,0 0-1,0 0 0,0 0 0,0 0-2,0 0-1,14 6-2,-14-6-3,0 0-13,0 0-11,-20 30-1,7-10 2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60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361 4366 132,'-1'-4'1,"-14"-15"0,1 4-1,-9 1 0,-5-2 0,-5 4 0,-2 9-1,-2 1 1,1 8 0,3 4-1,2 4 1,3 0-1,7 6 1,7 1-1</inkml:trace>
  <inkml:trace contextRef="#ctx0" brushRef="#br0" timeOffset="1">385 4366 149,'-2'-26'1,"-4"3"-1,-5-1 0,-8 6 0,-1 7-1,-4 2 1,-1 4-1,-1 6 1,2 7-1,1 6 1,2 6-1,7 7 0,6-4 0,6 0 1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4T19:42:03.262"/>
    </inkml:context>
    <inkml:brush xml:id="br0">
      <inkml:brushProperty name="width" value="0.06667" units="cm"/>
      <inkml:brushProperty name="height" value="0.06667" units="cm"/>
      <inkml:brushProperty name="color" value="#177D36"/>
    </inkml:brush>
  </inkml:definitions>
  <inkml:trace contextRef="#ctx0" brushRef="#br0">336 4366 150,'-3'-4'0,"3"4"0,-28-16-2,9 20-1,-6-3-3,15 14-14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3.emf"/><Relationship Id="rId21" Type="http://schemas.openxmlformats.org/officeDocument/2006/relationships/customXml" Target="../ink/ink10.xml"/><Relationship Id="rId42" Type="http://schemas.openxmlformats.org/officeDocument/2006/relationships/image" Target="../media/image21.emf"/><Relationship Id="rId47" Type="http://schemas.openxmlformats.org/officeDocument/2006/relationships/customXml" Target="../ink/ink23.xml"/><Relationship Id="rId63" Type="http://schemas.openxmlformats.org/officeDocument/2006/relationships/customXml" Target="../ink/ink31.xml"/><Relationship Id="rId68" Type="http://schemas.openxmlformats.org/officeDocument/2006/relationships/image" Target="../media/image34.emf"/><Relationship Id="rId84" Type="http://schemas.openxmlformats.org/officeDocument/2006/relationships/customXml" Target="../ink/ink48.xml"/><Relationship Id="rId89" Type="http://schemas.openxmlformats.org/officeDocument/2006/relationships/customXml" Target="../ink/ink53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emf"/><Relationship Id="rId29" Type="http://schemas.openxmlformats.org/officeDocument/2006/relationships/customXml" Target="../ink/ink14.xml"/><Relationship Id="rId107" Type="http://schemas.openxmlformats.org/officeDocument/2006/relationships/customXml" Target="../ink/ink68.xml"/><Relationship Id="rId11" Type="http://schemas.openxmlformats.org/officeDocument/2006/relationships/customXml" Target="../ink/ink5.xml"/><Relationship Id="rId24" Type="http://schemas.openxmlformats.org/officeDocument/2006/relationships/image" Target="../media/image12.emf"/><Relationship Id="rId32" Type="http://schemas.openxmlformats.org/officeDocument/2006/relationships/image" Target="../media/image16.emf"/><Relationship Id="rId37" Type="http://schemas.openxmlformats.org/officeDocument/2006/relationships/customXml" Target="../ink/ink18.xml"/><Relationship Id="rId40" Type="http://schemas.openxmlformats.org/officeDocument/2006/relationships/image" Target="../media/image20.emf"/><Relationship Id="rId45" Type="http://schemas.openxmlformats.org/officeDocument/2006/relationships/customXml" Target="../ink/ink22.xml"/><Relationship Id="rId53" Type="http://schemas.openxmlformats.org/officeDocument/2006/relationships/customXml" Target="../ink/ink26.xml"/><Relationship Id="rId58" Type="http://schemas.openxmlformats.org/officeDocument/2006/relationships/image" Target="../media/image29.emf"/><Relationship Id="rId66" Type="http://schemas.openxmlformats.org/officeDocument/2006/relationships/image" Target="../media/image33.emf"/><Relationship Id="rId74" Type="http://schemas.openxmlformats.org/officeDocument/2006/relationships/customXml" Target="../ink/ink38.xml"/><Relationship Id="rId79" Type="http://schemas.openxmlformats.org/officeDocument/2006/relationships/customXml" Target="../ink/ink43.xml"/><Relationship Id="rId87" Type="http://schemas.openxmlformats.org/officeDocument/2006/relationships/customXml" Target="../ink/ink51.xml"/><Relationship Id="rId102" Type="http://schemas.openxmlformats.org/officeDocument/2006/relationships/customXml" Target="../ink/ink66.xml"/><Relationship Id="rId110" Type="http://schemas.openxmlformats.org/officeDocument/2006/relationships/image" Target="../media/image38.emf"/><Relationship Id="rId5" Type="http://schemas.openxmlformats.org/officeDocument/2006/relationships/customXml" Target="../ink/ink2.xml"/><Relationship Id="rId61" Type="http://schemas.openxmlformats.org/officeDocument/2006/relationships/customXml" Target="../ink/ink30.xml"/><Relationship Id="rId82" Type="http://schemas.openxmlformats.org/officeDocument/2006/relationships/customXml" Target="../ink/ink46.xml"/><Relationship Id="rId90" Type="http://schemas.openxmlformats.org/officeDocument/2006/relationships/customXml" Target="../ink/ink54.xml"/><Relationship Id="rId95" Type="http://schemas.openxmlformats.org/officeDocument/2006/relationships/customXml" Target="../ink/ink59.xml"/><Relationship Id="rId19" Type="http://schemas.openxmlformats.org/officeDocument/2006/relationships/customXml" Target="../ink/ink9.xml"/><Relationship Id="rId14" Type="http://schemas.openxmlformats.org/officeDocument/2006/relationships/image" Target="../media/image7.emf"/><Relationship Id="rId22" Type="http://schemas.openxmlformats.org/officeDocument/2006/relationships/image" Target="../media/image11.emf"/><Relationship Id="rId27" Type="http://schemas.openxmlformats.org/officeDocument/2006/relationships/customXml" Target="../ink/ink13.xml"/><Relationship Id="rId30" Type="http://schemas.openxmlformats.org/officeDocument/2006/relationships/image" Target="../media/image15.emf"/><Relationship Id="rId35" Type="http://schemas.openxmlformats.org/officeDocument/2006/relationships/customXml" Target="../ink/ink17.xml"/><Relationship Id="rId43" Type="http://schemas.openxmlformats.org/officeDocument/2006/relationships/customXml" Target="../ink/ink21.xml"/><Relationship Id="rId48" Type="http://schemas.openxmlformats.org/officeDocument/2006/relationships/image" Target="../media/image24.emf"/><Relationship Id="rId56" Type="http://schemas.openxmlformats.org/officeDocument/2006/relationships/image" Target="../media/image28.emf"/><Relationship Id="rId64" Type="http://schemas.openxmlformats.org/officeDocument/2006/relationships/image" Target="../media/image32.emf"/><Relationship Id="rId69" Type="http://schemas.openxmlformats.org/officeDocument/2006/relationships/customXml" Target="../ink/ink34.xml"/><Relationship Id="rId77" Type="http://schemas.openxmlformats.org/officeDocument/2006/relationships/customXml" Target="../ink/ink41.xml"/><Relationship Id="rId100" Type="http://schemas.openxmlformats.org/officeDocument/2006/relationships/customXml" Target="../ink/ink64.xml"/><Relationship Id="rId8" Type="http://schemas.openxmlformats.org/officeDocument/2006/relationships/image" Target="../media/image4.emf"/><Relationship Id="rId51" Type="http://schemas.openxmlformats.org/officeDocument/2006/relationships/customXml" Target="../ink/ink25.xml"/><Relationship Id="rId72" Type="http://schemas.openxmlformats.org/officeDocument/2006/relationships/customXml" Target="../ink/ink36.xml"/><Relationship Id="rId80" Type="http://schemas.openxmlformats.org/officeDocument/2006/relationships/customXml" Target="../ink/ink44.xml"/><Relationship Id="rId85" Type="http://schemas.openxmlformats.org/officeDocument/2006/relationships/customXml" Target="../ink/ink49.xml"/><Relationship Id="rId93" Type="http://schemas.openxmlformats.org/officeDocument/2006/relationships/customXml" Target="../ink/ink57.xml"/><Relationship Id="rId98" Type="http://schemas.openxmlformats.org/officeDocument/2006/relationships/customXml" Target="../ink/ink62.xml"/><Relationship Id="rId3" Type="http://schemas.openxmlformats.org/officeDocument/2006/relationships/customXml" Target="../ink/ink1.xml"/><Relationship Id="rId12" Type="http://schemas.openxmlformats.org/officeDocument/2006/relationships/image" Target="../media/image6.emf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38" Type="http://schemas.openxmlformats.org/officeDocument/2006/relationships/image" Target="../media/image19.emf"/><Relationship Id="rId46" Type="http://schemas.openxmlformats.org/officeDocument/2006/relationships/image" Target="../media/image23.emf"/><Relationship Id="rId59" Type="http://schemas.openxmlformats.org/officeDocument/2006/relationships/customXml" Target="../ink/ink29.xml"/><Relationship Id="rId67" Type="http://schemas.openxmlformats.org/officeDocument/2006/relationships/customXml" Target="../ink/ink33.xml"/><Relationship Id="rId103" Type="http://schemas.openxmlformats.org/officeDocument/2006/relationships/image" Target="../media/image330.emf"/><Relationship Id="rId108" Type="http://schemas.openxmlformats.org/officeDocument/2006/relationships/image" Target="../media/image36.emf"/><Relationship Id="rId20" Type="http://schemas.openxmlformats.org/officeDocument/2006/relationships/image" Target="../media/image10.emf"/><Relationship Id="rId41" Type="http://schemas.openxmlformats.org/officeDocument/2006/relationships/customXml" Target="../ink/ink20.xml"/><Relationship Id="rId54" Type="http://schemas.openxmlformats.org/officeDocument/2006/relationships/image" Target="../media/image27.emf"/><Relationship Id="rId62" Type="http://schemas.openxmlformats.org/officeDocument/2006/relationships/image" Target="../media/image31.emf"/><Relationship Id="rId70" Type="http://schemas.openxmlformats.org/officeDocument/2006/relationships/image" Target="../media/image35.emf"/><Relationship Id="rId75" Type="http://schemas.openxmlformats.org/officeDocument/2006/relationships/customXml" Target="../ink/ink39.xml"/><Relationship Id="rId83" Type="http://schemas.openxmlformats.org/officeDocument/2006/relationships/customXml" Target="../ink/ink47.xml"/><Relationship Id="rId88" Type="http://schemas.openxmlformats.org/officeDocument/2006/relationships/customXml" Target="../ink/ink52.xml"/><Relationship Id="rId91" Type="http://schemas.openxmlformats.org/officeDocument/2006/relationships/customXml" Target="../ink/ink55.xml"/><Relationship Id="rId96" Type="http://schemas.openxmlformats.org/officeDocument/2006/relationships/customXml" Target="../ink/ink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14.emf"/><Relationship Id="rId36" Type="http://schemas.openxmlformats.org/officeDocument/2006/relationships/image" Target="../media/image18.emf"/><Relationship Id="rId49" Type="http://schemas.openxmlformats.org/officeDocument/2006/relationships/customXml" Target="../ink/ink24.xml"/><Relationship Id="rId57" Type="http://schemas.openxmlformats.org/officeDocument/2006/relationships/customXml" Target="../ink/ink28.xml"/><Relationship Id="rId106" Type="http://schemas.openxmlformats.org/officeDocument/2006/relationships/image" Target="../media/image37.emf"/><Relationship Id="rId10" Type="http://schemas.openxmlformats.org/officeDocument/2006/relationships/image" Target="../media/image5.emf"/><Relationship Id="rId31" Type="http://schemas.openxmlformats.org/officeDocument/2006/relationships/customXml" Target="../ink/ink15.xml"/><Relationship Id="rId44" Type="http://schemas.openxmlformats.org/officeDocument/2006/relationships/image" Target="../media/image22.emf"/><Relationship Id="rId52" Type="http://schemas.openxmlformats.org/officeDocument/2006/relationships/image" Target="../media/image26.emf"/><Relationship Id="rId60" Type="http://schemas.openxmlformats.org/officeDocument/2006/relationships/image" Target="../media/image30.emf"/><Relationship Id="rId65" Type="http://schemas.openxmlformats.org/officeDocument/2006/relationships/customXml" Target="../ink/ink32.xml"/><Relationship Id="rId73" Type="http://schemas.openxmlformats.org/officeDocument/2006/relationships/customXml" Target="../ink/ink37.xml"/><Relationship Id="rId78" Type="http://schemas.openxmlformats.org/officeDocument/2006/relationships/customXml" Target="../ink/ink42.xml"/><Relationship Id="rId81" Type="http://schemas.openxmlformats.org/officeDocument/2006/relationships/customXml" Target="../ink/ink45.xml"/><Relationship Id="rId86" Type="http://schemas.openxmlformats.org/officeDocument/2006/relationships/customXml" Target="../ink/ink50.xml"/><Relationship Id="rId94" Type="http://schemas.openxmlformats.org/officeDocument/2006/relationships/customXml" Target="../ink/ink58.xml"/><Relationship Id="rId99" Type="http://schemas.openxmlformats.org/officeDocument/2006/relationships/customXml" Target="../ink/ink63.xml"/><Relationship Id="rId101" Type="http://schemas.openxmlformats.org/officeDocument/2006/relationships/customXml" Target="../ink/ink65.xml"/><Relationship Id="rId4" Type="http://schemas.openxmlformats.org/officeDocument/2006/relationships/image" Target="../media/image2.emf"/><Relationship Id="rId9" Type="http://schemas.openxmlformats.org/officeDocument/2006/relationships/customXml" Target="../ink/ink4.xml"/><Relationship Id="rId13" Type="http://schemas.openxmlformats.org/officeDocument/2006/relationships/customXml" Target="../ink/ink6.xml"/><Relationship Id="rId18" Type="http://schemas.openxmlformats.org/officeDocument/2006/relationships/image" Target="../media/image9.emf"/><Relationship Id="rId39" Type="http://schemas.openxmlformats.org/officeDocument/2006/relationships/customXml" Target="../ink/ink19.xml"/><Relationship Id="rId109" Type="http://schemas.openxmlformats.org/officeDocument/2006/relationships/customXml" Target="../ink/ink69.xml"/><Relationship Id="rId34" Type="http://schemas.openxmlformats.org/officeDocument/2006/relationships/image" Target="../media/image17.emf"/><Relationship Id="rId50" Type="http://schemas.openxmlformats.org/officeDocument/2006/relationships/image" Target="../media/image25.emf"/><Relationship Id="rId55" Type="http://schemas.openxmlformats.org/officeDocument/2006/relationships/customXml" Target="../ink/ink27.xml"/><Relationship Id="rId76" Type="http://schemas.openxmlformats.org/officeDocument/2006/relationships/customXml" Target="../ink/ink40.xml"/><Relationship Id="rId97" Type="http://schemas.openxmlformats.org/officeDocument/2006/relationships/customXml" Target="../ink/ink61.xml"/><Relationship Id="rId104" Type="http://schemas.openxmlformats.org/officeDocument/2006/relationships/customXml" Target="../ink/ink67.xml"/><Relationship Id="rId7" Type="http://schemas.openxmlformats.org/officeDocument/2006/relationships/customXml" Target="../ink/ink3.xml"/><Relationship Id="rId71" Type="http://schemas.openxmlformats.org/officeDocument/2006/relationships/customXml" Target="../ink/ink35.xml"/><Relationship Id="rId92" Type="http://schemas.openxmlformats.org/officeDocument/2006/relationships/customXml" Target="../ink/ink5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customXml" Target="../ink/ink75.xml"/><Relationship Id="rId3" Type="http://schemas.openxmlformats.org/officeDocument/2006/relationships/customXml" Target="../ink/ink70.xml"/><Relationship Id="rId7" Type="http://schemas.openxmlformats.org/officeDocument/2006/relationships/customXml" Target="../ink/ink72.xml"/><Relationship Id="rId12" Type="http://schemas.openxmlformats.org/officeDocument/2006/relationships/image" Target="../media/image70.em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9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emf"/><Relationship Id="rId11" Type="http://schemas.openxmlformats.org/officeDocument/2006/relationships/customXml" Target="../ink/ink74.xml"/><Relationship Id="rId5" Type="http://schemas.openxmlformats.org/officeDocument/2006/relationships/customXml" Target="../ink/ink71.xml"/><Relationship Id="rId15" Type="http://schemas.openxmlformats.org/officeDocument/2006/relationships/customXml" Target="../ink/ink76.xml"/><Relationship Id="rId10" Type="http://schemas.openxmlformats.org/officeDocument/2006/relationships/image" Target="../media/image60.emf"/><Relationship Id="rId4" Type="http://schemas.openxmlformats.org/officeDocument/2006/relationships/image" Target="../media/image380.emf"/><Relationship Id="rId9" Type="http://schemas.openxmlformats.org/officeDocument/2006/relationships/customXml" Target="../ink/ink73.xml"/><Relationship Id="rId14" Type="http://schemas.openxmlformats.org/officeDocument/2006/relationships/image" Target="../media/image80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13" Type="http://schemas.openxmlformats.org/officeDocument/2006/relationships/customXml" Target="../ink/ink82.xml"/><Relationship Id="rId3" Type="http://schemas.openxmlformats.org/officeDocument/2006/relationships/customXml" Target="../ink/ink77.xml"/><Relationship Id="rId7" Type="http://schemas.openxmlformats.org/officeDocument/2006/relationships/customXml" Target="../ink/ink79.xml"/><Relationship Id="rId12" Type="http://schemas.openxmlformats.org/officeDocument/2006/relationships/image" Target="../media/image4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emf"/><Relationship Id="rId11" Type="http://schemas.openxmlformats.org/officeDocument/2006/relationships/customXml" Target="../ink/ink81.xml"/><Relationship Id="rId5" Type="http://schemas.openxmlformats.org/officeDocument/2006/relationships/customXml" Target="../ink/ink78.xml"/><Relationship Id="rId10" Type="http://schemas.openxmlformats.org/officeDocument/2006/relationships/image" Target="../media/image43.emf"/><Relationship Id="rId4" Type="http://schemas.openxmlformats.org/officeDocument/2006/relationships/image" Target="../media/image39.emf"/><Relationship Id="rId9" Type="http://schemas.openxmlformats.org/officeDocument/2006/relationships/customXml" Target="../ink/ink80.xml"/><Relationship Id="rId14" Type="http://schemas.openxmlformats.org/officeDocument/2006/relationships/image" Target="../media/image4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customXml" Target="../ink/ink83.xml"/><Relationship Id="rId7" Type="http://schemas.openxmlformats.org/officeDocument/2006/relationships/customXml" Target="../ink/ink8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0.emf"/><Relationship Id="rId5" Type="http://schemas.openxmlformats.org/officeDocument/2006/relationships/customXml" Target="../ink/ink84.xml"/><Relationship Id="rId10" Type="http://schemas.openxmlformats.org/officeDocument/2006/relationships/image" Target="../media/image52.emf"/><Relationship Id="rId4" Type="http://schemas.openxmlformats.org/officeDocument/2006/relationships/image" Target="../media/image421.emf"/><Relationship Id="rId9" Type="http://schemas.openxmlformats.org/officeDocument/2006/relationships/customXml" Target="../ink/ink86.xml"/></Relationships>
</file>

<file path=ppt/slides/_rels/slide6.xml.rels><?xml version="1.0" encoding="UTF-8" standalone="yes"?>
<Relationships xmlns="http://schemas.openxmlformats.org/package/2006/relationships"><Relationship Id="rId18" Type="http://schemas.openxmlformats.org/officeDocument/2006/relationships/customXml" Target="../ink/ink90.xml"/><Relationship Id="rId3" Type="http://schemas.openxmlformats.org/officeDocument/2006/relationships/customXml" Target="../ink/ink87.xml"/><Relationship Id="rId17" Type="http://schemas.openxmlformats.org/officeDocument/2006/relationships/image" Target="../media/image46.emf"/><Relationship Id="rId2" Type="http://schemas.openxmlformats.org/officeDocument/2006/relationships/notesSlide" Target="../notesSlides/notesSlide6.xml"/><Relationship Id="rId16" Type="http://schemas.openxmlformats.org/officeDocument/2006/relationships/customXml" Target="../ink/ink89.xml"/><Relationship Id="rId20" Type="http://schemas.openxmlformats.org/officeDocument/2006/relationships/customXml" Target="../ink/ink91.xml"/><Relationship Id="rId1" Type="http://schemas.openxmlformats.org/officeDocument/2006/relationships/slideLayout" Target="../slideLayouts/slideLayout4.xml"/><Relationship Id="rId15" Type="http://schemas.openxmlformats.org/officeDocument/2006/relationships/customXml" Target="../ink/ink88.xml"/><Relationship Id="rId19" Type="http://schemas.openxmlformats.org/officeDocument/2006/relationships/image" Target="../media/image47.emf"/><Relationship Id="rId14" Type="http://schemas.openxmlformats.org/officeDocument/2006/relationships/image" Target="../media/image5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3.emf"/><Relationship Id="rId21" Type="http://schemas.openxmlformats.org/officeDocument/2006/relationships/customXml" Target="../ink/ink101.xml"/><Relationship Id="rId42" Type="http://schemas.openxmlformats.org/officeDocument/2006/relationships/image" Target="../media/image21.emf"/><Relationship Id="rId47" Type="http://schemas.openxmlformats.org/officeDocument/2006/relationships/customXml" Target="../ink/ink114.xml"/><Relationship Id="rId63" Type="http://schemas.openxmlformats.org/officeDocument/2006/relationships/customXml" Target="../ink/ink122.xml"/><Relationship Id="rId68" Type="http://schemas.openxmlformats.org/officeDocument/2006/relationships/image" Target="../media/image34.emf"/><Relationship Id="rId84" Type="http://schemas.openxmlformats.org/officeDocument/2006/relationships/customXml" Target="../ink/ink139.xml"/><Relationship Id="rId89" Type="http://schemas.openxmlformats.org/officeDocument/2006/relationships/customXml" Target="../ink/ink144.xml"/><Relationship Id="rId7" Type="http://schemas.openxmlformats.org/officeDocument/2006/relationships/customXml" Target="../ink/ink94.xml"/><Relationship Id="rId71" Type="http://schemas.openxmlformats.org/officeDocument/2006/relationships/customXml" Target="../ink/ink126.xml"/><Relationship Id="rId92" Type="http://schemas.openxmlformats.org/officeDocument/2006/relationships/customXml" Target="../ink/ink147.xm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8.emf"/><Relationship Id="rId29" Type="http://schemas.openxmlformats.org/officeDocument/2006/relationships/customXml" Target="../ink/ink105.xml"/><Relationship Id="rId11" Type="http://schemas.openxmlformats.org/officeDocument/2006/relationships/customXml" Target="../ink/ink96.xml"/><Relationship Id="rId24" Type="http://schemas.openxmlformats.org/officeDocument/2006/relationships/image" Target="../media/image12.emf"/><Relationship Id="rId32" Type="http://schemas.openxmlformats.org/officeDocument/2006/relationships/image" Target="../media/image16.emf"/><Relationship Id="rId37" Type="http://schemas.openxmlformats.org/officeDocument/2006/relationships/customXml" Target="../ink/ink109.xml"/><Relationship Id="rId40" Type="http://schemas.openxmlformats.org/officeDocument/2006/relationships/image" Target="../media/image20.emf"/><Relationship Id="rId45" Type="http://schemas.openxmlformats.org/officeDocument/2006/relationships/customXml" Target="../ink/ink113.xml"/><Relationship Id="rId53" Type="http://schemas.openxmlformats.org/officeDocument/2006/relationships/customXml" Target="../ink/ink117.xml"/><Relationship Id="rId58" Type="http://schemas.openxmlformats.org/officeDocument/2006/relationships/image" Target="../media/image29.emf"/><Relationship Id="rId66" Type="http://schemas.openxmlformats.org/officeDocument/2006/relationships/image" Target="../media/image33.emf"/><Relationship Id="rId74" Type="http://schemas.openxmlformats.org/officeDocument/2006/relationships/customXml" Target="../ink/ink129.xml"/><Relationship Id="rId79" Type="http://schemas.openxmlformats.org/officeDocument/2006/relationships/customXml" Target="../ink/ink134.xml"/><Relationship Id="rId87" Type="http://schemas.openxmlformats.org/officeDocument/2006/relationships/customXml" Target="../ink/ink142.xml"/><Relationship Id="rId102" Type="http://schemas.openxmlformats.org/officeDocument/2006/relationships/customXml" Target="../ink/ink157.xml"/><Relationship Id="rId5" Type="http://schemas.openxmlformats.org/officeDocument/2006/relationships/customXml" Target="../ink/ink93.xml"/><Relationship Id="rId61" Type="http://schemas.openxmlformats.org/officeDocument/2006/relationships/customXml" Target="../ink/ink121.xml"/><Relationship Id="rId82" Type="http://schemas.openxmlformats.org/officeDocument/2006/relationships/customXml" Target="../ink/ink137.xml"/><Relationship Id="rId90" Type="http://schemas.openxmlformats.org/officeDocument/2006/relationships/customXml" Target="../ink/ink145.xml"/><Relationship Id="rId95" Type="http://schemas.openxmlformats.org/officeDocument/2006/relationships/customXml" Target="../ink/ink150.xml"/><Relationship Id="rId19" Type="http://schemas.openxmlformats.org/officeDocument/2006/relationships/customXml" Target="../ink/ink100.xml"/><Relationship Id="rId14" Type="http://schemas.openxmlformats.org/officeDocument/2006/relationships/image" Target="../media/image7.emf"/><Relationship Id="rId22" Type="http://schemas.openxmlformats.org/officeDocument/2006/relationships/image" Target="../media/image11.emf"/><Relationship Id="rId27" Type="http://schemas.openxmlformats.org/officeDocument/2006/relationships/customXml" Target="../ink/ink104.xml"/><Relationship Id="rId30" Type="http://schemas.openxmlformats.org/officeDocument/2006/relationships/image" Target="../media/image15.emf"/><Relationship Id="rId35" Type="http://schemas.openxmlformats.org/officeDocument/2006/relationships/customXml" Target="../ink/ink108.xml"/><Relationship Id="rId43" Type="http://schemas.openxmlformats.org/officeDocument/2006/relationships/customXml" Target="../ink/ink112.xml"/><Relationship Id="rId48" Type="http://schemas.openxmlformats.org/officeDocument/2006/relationships/image" Target="../media/image24.emf"/><Relationship Id="rId56" Type="http://schemas.openxmlformats.org/officeDocument/2006/relationships/image" Target="../media/image28.emf"/><Relationship Id="rId64" Type="http://schemas.openxmlformats.org/officeDocument/2006/relationships/image" Target="../media/image32.emf"/><Relationship Id="rId69" Type="http://schemas.openxmlformats.org/officeDocument/2006/relationships/customXml" Target="../ink/ink125.xml"/><Relationship Id="rId77" Type="http://schemas.openxmlformats.org/officeDocument/2006/relationships/customXml" Target="../ink/ink132.xml"/><Relationship Id="rId100" Type="http://schemas.openxmlformats.org/officeDocument/2006/relationships/customXml" Target="../ink/ink155.xml"/><Relationship Id="rId105" Type="http://schemas.openxmlformats.org/officeDocument/2006/relationships/customXml" Target="../ink/ink159.xml"/><Relationship Id="rId8" Type="http://schemas.openxmlformats.org/officeDocument/2006/relationships/image" Target="../media/image4.emf"/><Relationship Id="rId51" Type="http://schemas.openxmlformats.org/officeDocument/2006/relationships/customXml" Target="../ink/ink116.xml"/><Relationship Id="rId72" Type="http://schemas.openxmlformats.org/officeDocument/2006/relationships/customXml" Target="../ink/ink127.xml"/><Relationship Id="rId80" Type="http://schemas.openxmlformats.org/officeDocument/2006/relationships/customXml" Target="../ink/ink135.xml"/><Relationship Id="rId85" Type="http://schemas.openxmlformats.org/officeDocument/2006/relationships/customXml" Target="../ink/ink140.xml"/><Relationship Id="rId93" Type="http://schemas.openxmlformats.org/officeDocument/2006/relationships/customXml" Target="../ink/ink148.xml"/><Relationship Id="rId98" Type="http://schemas.openxmlformats.org/officeDocument/2006/relationships/customXml" Target="../ink/ink153.xml"/><Relationship Id="rId3" Type="http://schemas.openxmlformats.org/officeDocument/2006/relationships/customXml" Target="../ink/ink92.xml"/><Relationship Id="rId12" Type="http://schemas.openxmlformats.org/officeDocument/2006/relationships/image" Target="../media/image6.emf"/><Relationship Id="rId17" Type="http://schemas.openxmlformats.org/officeDocument/2006/relationships/customXml" Target="../ink/ink99.xml"/><Relationship Id="rId25" Type="http://schemas.openxmlformats.org/officeDocument/2006/relationships/customXml" Target="../ink/ink103.xml"/><Relationship Id="rId33" Type="http://schemas.openxmlformats.org/officeDocument/2006/relationships/customXml" Target="../ink/ink107.xml"/><Relationship Id="rId38" Type="http://schemas.openxmlformats.org/officeDocument/2006/relationships/image" Target="../media/image19.emf"/><Relationship Id="rId46" Type="http://schemas.openxmlformats.org/officeDocument/2006/relationships/image" Target="../media/image23.emf"/><Relationship Id="rId59" Type="http://schemas.openxmlformats.org/officeDocument/2006/relationships/customXml" Target="../ink/ink120.xml"/><Relationship Id="rId67" Type="http://schemas.openxmlformats.org/officeDocument/2006/relationships/customXml" Target="../ink/ink124.xml"/><Relationship Id="rId103" Type="http://schemas.openxmlformats.org/officeDocument/2006/relationships/customXml" Target="../ink/ink158.xml"/><Relationship Id="rId20" Type="http://schemas.openxmlformats.org/officeDocument/2006/relationships/image" Target="../media/image10.emf"/><Relationship Id="rId41" Type="http://schemas.openxmlformats.org/officeDocument/2006/relationships/customXml" Target="../ink/ink111.xml"/><Relationship Id="rId54" Type="http://schemas.openxmlformats.org/officeDocument/2006/relationships/image" Target="../media/image27.emf"/><Relationship Id="rId62" Type="http://schemas.openxmlformats.org/officeDocument/2006/relationships/image" Target="../media/image31.emf"/><Relationship Id="rId70" Type="http://schemas.openxmlformats.org/officeDocument/2006/relationships/image" Target="../media/image35.emf"/><Relationship Id="rId75" Type="http://schemas.openxmlformats.org/officeDocument/2006/relationships/customXml" Target="../ink/ink130.xml"/><Relationship Id="rId83" Type="http://schemas.openxmlformats.org/officeDocument/2006/relationships/customXml" Target="../ink/ink138.xml"/><Relationship Id="rId88" Type="http://schemas.openxmlformats.org/officeDocument/2006/relationships/customXml" Target="../ink/ink143.xml"/><Relationship Id="rId91" Type="http://schemas.openxmlformats.org/officeDocument/2006/relationships/customXml" Target="../ink/ink146.xml"/><Relationship Id="rId96" Type="http://schemas.openxmlformats.org/officeDocument/2006/relationships/customXml" Target="../ink/ink15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emf"/><Relationship Id="rId15" Type="http://schemas.openxmlformats.org/officeDocument/2006/relationships/customXml" Target="../ink/ink98.xml"/><Relationship Id="rId23" Type="http://schemas.openxmlformats.org/officeDocument/2006/relationships/customXml" Target="../ink/ink102.xml"/><Relationship Id="rId28" Type="http://schemas.openxmlformats.org/officeDocument/2006/relationships/image" Target="../media/image14.emf"/><Relationship Id="rId36" Type="http://schemas.openxmlformats.org/officeDocument/2006/relationships/image" Target="../media/image18.emf"/><Relationship Id="rId49" Type="http://schemas.openxmlformats.org/officeDocument/2006/relationships/customXml" Target="../ink/ink115.xml"/><Relationship Id="rId57" Type="http://schemas.openxmlformats.org/officeDocument/2006/relationships/customXml" Target="../ink/ink119.xml"/><Relationship Id="rId106" Type="http://schemas.openxmlformats.org/officeDocument/2006/relationships/image" Target="../media/image66.emf"/><Relationship Id="rId10" Type="http://schemas.openxmlformats.org/officeDocument/2006/relationships/image" Target="../media/image5.emf"/><Relationship Id="rId31" Type="http://schemas.openxmlformats.org/officeDocument/2006/relationships/customXml" Target="../ink/ink106.xml"/><Relationship Id="rId44" Type="http://schemas.openxmlformats.org/officeDocument/2006/relationships/image" Target="../media/image22.emf"/><Relationship Id="rId52" Type="http://schemas.openxmlformats.org/officeDocument/2006/relationships/image" Target="../media/image26.emf"/><Relationship Id="rId60" Type="http://schemas.openxmlformats.org/officeDocument/2006/relationships/image" Target="../media/image30.emf"/><Relationship Id="rId65" Type="http://schemas.openxmlformats.org/officeDocument/2006/relationships/customXml" Target="../ink/ink123.xml"/><Relationship Id="rId73" Type="http://schemas.openxmlformats.org/officeDocument/2006/relationships/customXml" Target="../ink/ink128.xml"/><Relationship Id="rId78" Type="http://schemas.openxmlformats.org/officeDocument/2006/relationships/customXml" Target="../ink/ink133.xml"/><Relationship Id="rId81" Type="http://schemas.openxmlformats.org/officeDocument/2006/relationships/customXml" Target="../ink/ink136.xml"/><Relationship Id="rId86" Type="http://schemas.openxmlformats.org/officeDocument/2006/relationships/customXml" Target="../ink/ink141.xml"/><Relationship Id="rId94" Type="http://schemas.openxmlformats.org/officeDocument/2006/relationships/customXml" Target="../ink/ink149.xml"/><Relationship Id="rId99" Type="http://schemas.openxmlformats.org/officeDocument/2006/relationships/customXml" Target="../ink/ink154.xml"/><Relationship Id="rId101" Type="http://schemas.openxmlformats.org/officeDocument/2006/relationships/customXml" Target="../ink/ink156.xml"/><Relationship Id="rId4" Type="http://schemas.openxmlformats.org/officeDocument/2006/relationships/image" Target="../media/image2.emf"/><Relationship Id="rId9" Type="http://schemas.openxmlformats.org/officeDocument/2006/relationships/customXml" Target="../ink/ink95.xml"/><Relationship Id="rId13" Type="http://schemas.openxmlformats.org/officeDocument/2006/relationships/customXml" Target="../ink/ink97.xml"/><Relationship Id="rId18" Type="http://schemas.openxmlformats.org/officeDocument/2006/relationships/image" Target="../media/image9.emf"/><Relationship Id="rId39" Type="http://schemas.openxmlformats.org/officeDocument/2006/relationships/customXml" Target="../ink/ink110.xml"/><Relationship Id="rId34" Type="http://schemas.openxmlformats.org/officeDocument/2006/relationships/image" Target="../media/image17.emf"/><Relationship Id="rId50" Type="http://schemas.openxmlformats.org/officeDocument/2006/relationships/image" Target="../media/image25.emf"/><Relationship Id="rId55" Type="http://schemas.openxmlformats.org/officeDocument/2006/relationships/customXml" Target="../ink/ink118.xml"/><Relationship Id="rId76" Type="http://schemas.openxmlformats.org/officeDocument/2006/relationships/customXml" Target="../ink/ink131.xml"/><Relationship Id="rId97" Type="http://schemas.openxmlformats.org/officeDocument/2006/relationships/customXml" Target="../ink/ink152.xml"/><Relationship Id="rId104" Type="http://schemas.openxmlformats.org/officeDocument/2006/relationships/image" Target="../media/image65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57200" y="1600200"/>
            <a:ext cx="8343900" cy="46166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5"/>
                </a:solidFill>
              </a:rPr>
              <a:t>Which cake would give you a larger slice of cake?</a:t>
            </a:r>
            <a:endParaRPr lang="en-US" dirty="0">
              <a:solidFill>
                <a:schemeClr val="accent5"/>
              </a:solidFill>
            </a:endParaRPr>
          </a:p>
        </p:txBody>
      </p:sp>
      <p:grpSp>
        <p:nvGrpSpPr>
          <p:cNvPr id="1184" name="Group 1183"/>
          <p:cNvGrpSpPr/>
          <p:nvPr/>
        </p:nvGrpSpPr>
        <p:grpSpPr>
          <a:xfrm>
            <a:off x="1565856" y="2326972"/>
            <a:ext cx="2472480" cy="1639080"/>
            <a:chOff x="1059931" y="3280534"/>
            <a:chExt cx="2472480" cy="1639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134" name="Ink 1133"/>
                <p14:cNvContentPartPr/>
                <p14:nvPr/>
              </p14:nvContentPartPr>
              <p14:xfrm>
                <a:off x="1061731" y="3336334"/>
                <a:ext cx="42480" cy="199800"/>
              </p14:xfrm>
            </p:contentPart>
          </mc:Choice>
          <mc:Fallback xmlns="">
            <p:pic>
              <p:nvPicPr>
                <p:cNvPr id="1134" name="Ink 1133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48771" y="3323014"/>
                  <a:ext cx="59760" cy="22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178" name="Ink 1177"/>
                <p14:cNvContentPartPr/>
                <p14:nvPr/>
              </p14:nvContentPartPr>
              <p14:xfrm>
                <a:off x="2924011" y="4887574"/>
                <a:ext cx="155160" cy="9000"/>
              </p14:xfrm>
            </p:contentPart>
          </mc:Choice>
          <mc:Fallback xmlns="">
            <p:pic>
              <p:nvPicPr>
                <p:cNvPr id="1178" name="Ink 1177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907811" y="4871734"/>
                  <a:ext cx="18720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146" name="Ink 1145"/>
                <p14:cNvContentPartPr/>
                <p14:nvPr/>
              </p14:nvContentPartPr>
              <p14:xfrm>
                <a:off x="3131371" y="4883254"/>
                <a:ext cx="39600" cy="1440"/>
              </p14:xfrm>
            </p:contentPart>
          </mc:Choice>
          <mc:Fallback xmlns="">
            <p:pic>
              <p:nvPicPr>
                <p:cNvPr id="1146" name="Ink 114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115531" y="4867414"/>
                  <a:ext cx="712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152" name="Ink 1151"/>
                <p14:cNvContentPartPr/>
                <p14:nvPr/>
              </p14:nvContentPartPr>
              <p14:xfrm>
                <a:off x="3349531" y="3316534"/>
                <a:ext cx="147240" cy="1394640"/>
              </p14:xfrm>
            </p:contentPart>
          </mc:Choice>
          <mc:Fallback xmlns="">
            <p:pic>
              <p:nvPicPr>
                <p:cNvPr id="1152" name="Ink 1151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334411" y="3303934"/>
                  <a:ext cx="178200" cy="142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45" name="Ink 1144"/>
                <p14:cNvContentPartPr/>
                <p14:nvPr/>
              </p14:nvContentPartPr>
              <p14:xfrm>
                <a:off x="3420091" y="3341374"/>
                <a:ext cx="94680" cy="1369800"/>
              </p14:xfrm>
            </p:contentPart>
          </mc:Choice>
          <mc:Fallback xmlns="">
            <p:pic>
              <p:nvPicPr>
                <p:cNvPr id="1145" name="Ink 1144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405691" y="3333094"/>
                  <a:ext cx="122760" cy="139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151" name="Ink 1150"/>
                <p14:cNvContentPartPr/>
                <p14:nvPr/>
              </p14:nvContentPartPr>
              <p14:xfrm>
                <a:off x="1071811" y="3300334"/>
                <a:ext cx="2373840" cy="60480"/>
              </p14:xfrm>
            </p:contentPart>
          </mc:Choice>
          <mc:Fallback xmlns="">
            <p:pic>
              <p:nvPicPr>
                <p:cNvPr id="1151" name="Ink 1150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67491" y="3285574"/>
                  <a:ext cx="23918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183" name="Ink 1182"/>
                <p14:cNvContentPartPr/>
                <p14:nvPr/>
              </p14:nvContentPartPr>
              <p14:xfrm>
                <a:off x="1071811" y="4865974"/>
                <a:ext cx="134640" cy="42120"/>
              </p14:xfrm>
            </p:contentPart>
          </mc:Choice>
          <mc:Fallback xmlns="">
            <p:pic>
              <p:nvPicPr>
                <p:cNvPr id="1183" name="Ink 1182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59571" y="4852654"/>
                  <a:ext cx="16056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182" name="Ink 1181"/>
                <p14:cNvContentPartPr/>
                <p14:nvPr/>
              </p14:nvContentPartPr>
              <p14:xfrm>
                <a:off x="1157851" y="4900534"/>
                <a:ext cx="30960" cy="7560"/>
              </p14:xfrm>
            </p:contentPart>
          </mc:Choice>
          <mc:Fallback xmlns="">
            <p:pic>
              <p:nvPicPr>
                <p:cNvPr id="1182" name="Ink 1181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146331" y="4887214"/>
                  <a:ext cx="5616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168" name="Ink 1167"/>
                <p14:cNvContentPartPr/>
                <p14:nvPr/>
              </p14:nvContentPartPr>
              <p14:xfrm>
                <a:off x="1414891" y="4869934"/>
                <a:ext cx="131760" cy="38160"/>
              </p14:xfrm>
            </p:contentPart>
          </mc:Choice>
          <mc:Fallback xmlns="">
            <p:pic>
              <p:nvPicPr>
                <p:cNvPr id="1168" name="Ink 1167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402291" y="4856974"/>
                  <a:ext cx="15732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181" name="Ink 1180"/>
                <p14:cNvContentPartPr/>
                <p14:nvPr/>
              </p14:nvContentPartPr>
              <p14:xfrm>
                <a:off x="1356931" y="4861294"/>
                <a:ext cx="109080" cy="46800"/>
              </p14:xfrm>
            </p:contentPart>
          </mc:Choice>
          <mc:Fallback xmlns="">
            <p:pic>
              <p:nvPicPr>
                <p:cNvPr id="1181" name="Ink 1180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346491" y="4851214"/>
                  <a:ext cx="13320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176" name="Ink 1175"/>
                <p14:cNvContentPartPr/>
                <p14:nvPr/>
              </p14:nvContentPartPr>
              <p14:xfrm>
                <a:off x="2156851" y="4839694"/>
                <a:ext cx="172800" cy="79920"/>
              </p14:xfrm>
            </p:contentPart>
          </mc:Choice>
          <mc:Fallback xmlns="">
            <p:pic>
              <p:nvPicPr>
                <p:cNvPr id="1176" name="Ink 1175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147131" y="4831414"/>
                  <a:ext cx="19224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175" name="Ink 1174"/>
                <p14:cNvContentPartPr/>
                <p14:nvPr/>
              </p14:nvContentPartPr>
              <p14:xfrm>
                <a:off x="2263771" y="4800814"/>
                <a:ext cx="223560" cy="118800"/>
              </p14:xfrm>
            </p:contentPart>
          </mc:Choice>
          <mc:Fallback xmlns="">
            <p:pic>
              <p:nvPicPr>
                <p:cNvPr id="1175" name="Ink 1174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254051" y="4787494"/>
                  <a:ext cx="24624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174" name="Ink 1173"/>
                <p14:cNvContentPartPr/>
                <p14:nvPr/>
              </p14:nvContentPartPr>
              <p14:xfrm>
                <a:off x="2144971" y="4903054"/>
                <a:ext cx="155880" cy="16560"/>
              </p14:xfrm>
            </p:contentPart>
          </mc:Choice>
          <mc:Fallback xmlns="">
            <p:pic>
              <p:nvPicPr>
                <p:cNvPr id="1174" name="Ink 1173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132371" y="4890454"/>
                  <a:ext cx="1785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1173" name="Ink 1172"/>
                <p14:cNvContentPartPr/>
                <p14:nvPr/>
              </p14:nvContentPartPr>
              <p14:xfrm>
                <a:off x="2271331" y="4910614"/>
                <a:ext cx="45360" cy="9000"/>
              </p14:xfrm>
            </p:contentPart>
          </mc:Choice>
          <mc:Fallback xmlns="">
            <p:pic>
              <p:nvPicPr>
                <p:cNvPr id="1173" name="Ink 1172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2256931" y="4896214"/>
                  <a:ext cx="7416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1167" name="Ink 1166"/>
                <p14:cNvContentPartPr/>
                <p14:nvPr/>
              </p14:nvContentPartPr>
              <p14:xfrm>
                <a:off x="1558531" y="4844734"/>
                <a:ext cx="213120" cy="51840"/>
              </p14:xfrm>
            </p:contentPart>
          </mc:Choice>
          <mc:Fallback xmlns="">
            <p:pic>
              <p:nvPicPr>
                <p:cNvPr id="1167" name="Ink 1166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545211" y="4831414"/>
                  <a:ext cx="23976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1180" name="Ink 1179"/>
                <p14:cNvContentPartPr/>
                <p14:nvPr/>
              </p14:nvContentPartPr>
              <p14:xfrm>
                <a:off x="1286011" y="4885054"/>
                <a:ext cx="133560" cy="23040"/>
              </p14:xfrm>
            </p:contentPart>
          </mc:Choice>
          <mc:Fallback xmlns="">
            <p:pic>
              <p:nvPicPr>
                <p:cNvPr id="1180" name="Ink 1179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271251" y="4869934"/>
                  <a:ext cx="16344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1166" name="Ink 1165"/>
                <p14:cNvContentPartPr/>
                <p14:nvPr/>
              </p14:nvContentPartPr>
              <p14:xfrm>
                <a:off x="1678771" y="4818814"/>
                <a:ext cx="367200" cy="94680"/>
              </p14:xfrm>
            </p:contentPart>
          </mc:Choice>
          <mc:Fallback xmlns="">
            <p:pic>
              <p:nvPicPr>
                <p:cNvPr id="1166" name="Ink 1165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666171" y="4805494"/>
                  <a:ext cx="38520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1172" name="Ink 1171"/>
                <p14:cNvContentPartPr/>
                <p14:nvPr/>
              </p14:nvContentPartPr>
              <p14:xfrm>
                <a:off x="1973251" y="4883974"/>
                <a:ext cx="110160" cy="35640"/>
              </p14:xfrm>
            </p:contentPart>
          </mc:Choice>
          <mc:Fallback xmlns="">
            <p:pic>
              <p:nvPicPr>
                <p:cNvPr id="1172" name="Ink 1171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961011" y="4871734"/>
                  <a:ext cx="13572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1169" name="Ink 1168"/>
                <p14:cNvContentPartPr/>
                <p14:nvPr/>
              </p14:nvContentPartPr>
              <p14:xfrm>
                <a:off x="1985131" y="4908094"/>
                <a:ext cx="46800" cy="11520"/>
              </p14:xfrm>
            </p:contentPart>
          </mc:Choice>
          <mc:Fallback xmlns="">
            <p:pic>
              <p:nvPicPr>
                <p:cNvPr id="1169" name="Ink 1168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973251" y="4895854"/>
                  <a:ext cx="7128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1177" name="Ink 1176"/>
                <p14:cNvContentPartPr/>
                <p14:nvPr/>
              </p14:nvContentPartPr>
              <p14:xfrm>
                <a:off x="2735371" y="4607134"/>
                <a:ext cx="328320" cy="297000"/>
              </p14:xfrm>
            </p:contentPart>
          </mc:Choice>
          <mc:Fallback xmlns="">
            <p:pic>
              <p:nvPicPr>
                <p:cNvPr id="1177" name="Ink 1176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2722051" y="4593814"/>
                  <a:ext cx="354600" cy="32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1144" name="Ink 1143"/>
                <p14:cNvContentPartPr/>
                <p14:nvPr/>
              </p14:nvContentPartPr>
              <p14:xfrm>
                <a:off x="2627011" y="4237414"/>
                <a:ext cx="788760" cy="631080"/>
              </p14:xfrm>
            </p:contentPart>
          </mc:Choice>
          <mc:Fallback xmlns="">
            <p:pic>
              <p:nvPicPr>
                <p:cNvPr id="1144" name="Ink 1143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613331" y="4223734"/>
                  <a:ext cx="816840" cy="65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1150" name="Ink 1149"/>
                <p14:cNvContentPartPr/>
                <p14:nvPr/>
              </p14:nvContentPartPr>
              <p14:xfrm>
                <a:off x="1248571" y="3280894"/>
                <a:ext cx="2130120" cy="121320"/>
              </p14:xfrm>
            </p:contentPart>
          </mc:Choice>
          <mc:Fallback xmlns="">
            <p:pic>
              <p:nvPicPr>
                <p:cNvPr id="1150" name="Ink 1149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237771" y="3266494"/>
                  <a:ext cx="21574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1147" name="Ink 1146"/>
                <p14:cNvContentPartPr/>
                <p14:nvPr/>
              </p14:nvContentPartPr>
              <p14:xfrm>
                <a:off x="2071531" y="3307534"/>
                <a:ext cx="70200" cy="58680"/>
              </p14:xfrm>
            </p:contentPart>
          </mc:Choice>
          <mc:Fallback xmlns="">
            <p:pic>
              <p:nvPicPr>
                <p:cNvPr id="1147" name="Ink 1146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057131" y="3292054"/>
                  <a:ext cx="10008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1149" name="Ink 1148"/>
                <p14:cNvContentPartPr/>
                <p14:nvPr/>
              </p14:nvContentPartPr>
              <p14:xfrm>
                <a:off x="2643211" y="3298534"/>
                <a:ext cx="805320" cy="93600"/>
              </p14:xfrm>
            </p:contentPart>
          </mc:Choice>
          <mc:Fallback xmlns="">
            <p:pic>
              <p:nvPicPr>
                <p:cNvPr id="1149" name="Ink 1148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629531" y="3284494"/>
                  <a:ext cx="83160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1038" name="Ink 1037"/>
                <p14:cNvContentPartPr/>
                <p14:nvPr/>
              </p14:nvContentPartPr>
              <p14:xfrm>
                <a:off x="1162531" y="3280534"/>
                <a:ext cx="1613160" cy="1614240"/>
              </p14:xfrm>
            </p:contentPart>
          </mc:Choice>
          <mc:Fallback xmlns="">
            <p:pic>
              <p:nvPicPr>
                <p:cNvPr id="1038" name="Ink 1037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150291" y="3266854"/>
                  <a:ext cx="1636920" cy="163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1143" name="Ink 1142"/>
                <p14:cNvContentPartPr/>
                <p14:nvPr/>
              </p14:nvContentPartPr>
              <p14:xfrm>
                <a:off x="3268531" y="4098094"/>
                <a:ext cx="263880" cy="568800"/>
              </p14:xfrm>
            </p:contentPart>
          </mc:Choice>
          <mc:Fallback xmlns="">
            <p:pic>
              <p:nvPicPr>
                <p:cNvPr id="1143" name="Ink 1142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3257731" y="4086934"/>
                  <a:ext cx="284040" cy="59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1098" name="Ink 1097"/>
                <p14:cNvContentPartPr/>
                <p14:nvPr/>
              </p14:nvContentPartPr>
              <p14:xfrm>
                <a:off x="3173851" y="3377374"/>
                <a:ext cx="303840" cy="595080"/>
              </p14:xfrm>
            </p:contentPart>
          </mc:Choice>
          <mc:Fallback xmlns="">
            <p:pic>
              <p:nvPicPr>
                <p:cNvPr id="1098" name="Ink 1097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3160891" y="3369814"/>
                  <a:ext cx="328680" cy="61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1133" name="Ink 1132"/>
                <p14:cNvContentPartPr/>
                <p14:nvPr/>
              </p14:nvContentPartPr>
              <p14:xfrm>
                <a:off x="1076131" y="3372694"/>
                <a:ext cx="173520" cy="1119600"/>
              </p14:xfrm>
            </p:contentPart>
          </mc:Choice>
          <mc:Fallback xmlns="">
            <p:pic>
              <p:nvPicPr>
                <p:cNvPr id="1133" name="Ink 1132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59931" y="3356854"/>
                  <a:ext cx="205200" cy="11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1179" name="Ink 1178"/>
                <p14:cNvContentPartPr/>
                <p14:nvPr/>
              </p14:nvContentPartPr>
              <p14:xfrm>
                <a:off x="1070011" y="4779934"/>
                <a:ext cx="95760" cy="128160"/>
              </p14:xfrm>
            </p:contentPart>
          </mc:Choice>
          <mc:Fallback xmlns="">
            <p:pic>
              <p:nvPicPr>
                <p:cNvPr id="1179" name="Ink 1178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55251" y="4765174"/>
                  <a:ext cx="12168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1129" name="Ink 1128"/>
                <p14:cNvContentPartPr/>
                <p14:nvPr/>
              </p14:nvContentPartPr>
              <p14:xfrm>
                <a:off x="1064611" y="4214014"/>
                <a:ext cx="119160" cy="660600"/>
              </p14:xfrm>
            </p:contentPart>
          </mc:Choice>
          <mc:Fallback xmlns="">
            <p:pic>
              <p:nvPicPr>
                <p:cNvPr id="1129" name="Ink 1128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51651" y="4202134"/>
                  <a:ext cx="144360" cy="68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1132" name="Ink 1131"/>
                <p14:cNvContentPartPr/>
                <p14:nvPr/>
              </p14:nvContentPartPr>
              <p14:xfrm>
                <a:off x="1059931" y="3335974"/>
                <a:ext cx="198000" cy="209160"/>
              </p14:xfrm>
            </p:contentPart>
          </mc:Choice>
          <mc:Fallback xmlns="">
            <p:pic>
              <p:nvPicPr>
                <p:cNvPr id="1132" name="Ink 1131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50571" y="3328774"/>
                  <a:ext cx="219240" cy="22644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128" name="Rectangle 1127"/>
            <p:cNvSpPr/>
            <p:nvPr/>
          </p:nvSpPr>
          <p:spPr>
            <a:xfrm>
              <a:off x="1059931" y="3295558"/>
              <a:ext cx="2451600" cy="161208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079646" y="2349078"/>
            <a:ext cx="1288746" cy="1617960"/>
            <a:chOff x="2074825" y="2834052"/>
            <a:chExt cx="1288746" cy="1617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1218" name="Ink 1217"/>
                <p14:cNvContentPartPr/>
                <p14:nvPr/>
              </p14:nvContentPartPr>
              <p14:xfrm>
                <a:off x="2649096" y="2842452"/>
                <a:ext cx="76320" cy="1609560"/>
              </p14:xfrm>
            </p:contentPart>
          </mc:Choice>
          <mc:Fallback xmlns="">
            <p:pic>
              <p:nvPicPr>
                <p:cNvPr id="1218" name="Ink 1217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2614734" y="2820492"/>
                  <a:ext cx="152278" cy="167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1222" name="Ink 1221"/>
                <p14:cNvContentPartPr/>
                <p14:nvPr/>
              </p14:nvContentPartPr>
              <p14:xfrm>
                <a:off x="2074825" y="2834052"/>
                <a:ext cx="40320" cy="1595160"/>
              </p14:xfrm>
            </p:contentPart>
          </mc:Choice>
          <mc:Fallback xmlns="">
            <p:pic>
              <p:nvPicPr>
                <p:cNvPr id="1222" name="Ink 1221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2041345" y="2820372"/>
                  <a:ext cx="112680" cy="164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1224" name="Ink 1223"/>
                <p14:cNvContentPartPr/>
                <p14:nvPr/>
              </p14:nvContentPartPr>
              <p14:xfrm>
                <a:off x="3269611" y="2850912"/>
                <a:ext cx="93960" cy="1597320"/>
              </p14:xfrm>
            </p:contentPart>
          </mc:Choice>
          <mc:Fallback xmlns="">
            <p:pic>
              <p:nvPicPr>
                <p:cNvPr id="1224" name="Ink 1223"/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3258135" y="2819592"/>
                  <a:ext cx="143450" cy="1670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3" name="Group 232"/>
          <p:cNvGrpSpPr/>
          <p:nvPr/>
        </p:nvGrpSpPr>
        <p:grpSpPr>
          <a:xfrm>
            <a:off x="5203980" y="2328564"/>
            <a:ext cx="2472480" cy="1639080"/>
            <a:chOff x="1059931" y="3280534"/>
            <a:chExt cx="2472480" cy="1639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234" name="Ink 233"/>
                <p14:cNvContentPartPr/>
                <p14:nvPr/>
              </p14:nvContentPartPr>
              <p14:xfrm>
                <a:off x="1061731" y="3336334"/>
                <a:ext cx="42480" cy="199800"/>
              </p14:xfrm>
            </p:contentPart>
          </mc:Choice>
          <mc:Fallback xmlns="">
            <p:pic>
              <p:nvPicPr>
                <p:cNvPr id="234" name="Ink 233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48771" y="3323014"/>
                  <a:ext cx="59760" cy="22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235" name="Ink 234"/>
                <p14:cNvContentPartPr/>
                <p14:nvPr/>
              </p14:nvContentPartPr>
              <p14:xfrm>
                <a:off x="2924011" y="4887574"/>
                <a:ext cx="155160" cy="9000"/>
              </p14:xfrm>
            </p:contentPart>
          </mc:Choice>
          <mc:Fallback xmlns="">
            <p:pic>
              <p:nvPicPr>
                <p:cNvPr id="235" name="Ink 234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907811" y="4871734"/>
                  <a:ext cx="18720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236" name="Ink 235"/>
                <p14:cNvContentPartPr/>
                <p14:nvPr/>
              </p14:nvContentPartPr>
              <p14:xfrm>
                <a:off x="3131371" y="4883254"/>
                <a:ext cx="39600" cy="1440"/>
              </p14:xfrm>
            </p:contentPart>
          </mc:Choice>
          <mc:Fallback xmlns="">
            <p:pic>
              <p:nvPicPr>
                <p:cNvPr id="236" name="Ink 23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115531" y="4867414"/>
                  <a:ext cx="712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237" name="Ink 236"/>
                <p14:cNvContentPartPr/>
                <p14:nvPr/>
              </p14:nvContentPartPr>
              <p14:xfrm>
                <a:off x="3349531" y="3316534"/>
                <a:ext cx="147240" cy="1394640"/>
              </p14:xfrm>
            </p:contentPart>
          </mc:Choice>
          <mc:Fallback xmlns="">
            <p:pic>
              <p:nvPicPr>
                <p:cNvPr id="237" name="Ink 236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334411" y="3303934"/>
                  <a:ext cx="178200" cy="142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238" name="Ink 237"/>
                <p14:cNvContentPartPr/>
                <p14:nvPr/>
              </p14:nvContentPartPr>
              <p14:xfrm>
                <a:off x="3420091" y="3341374"/>
                <a:ext cx="94680" cy="1369800"/>
              </p14:xfrm>
            </p:contentPart>
          </mc:Choice>
          <mc:Fallback xmlns="">
            <p:pic>
              <p:nvPicPr>
                <p:cNvPr id="238" name="Ink 237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405691" y="3333094"/>
                  <a:ext cx="122760" cy="139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239" name="Ink 238"/>
                <p14:cNvContentPartPr/>
                <p14:nvPr/>
              </p14:nvContentPartPr>
              <p14:xfrm>
                <a:off x="1071811" y="3300334"/>
                <a:ext cx="2373840" cy="60480"/>
              </p14:xfrm>
            </p:contentPart>
          </mc:Choice>
          <mc:Fallback xmlns="">
            <p:pic>
              <p:nvPicPr>
                <p:cNvPr id="239" name="Ink 238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67491" y="3285574"/>
                  <a:ext cx="23918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240" name="Ink 239"/>
                <p14:cNvContentPartPr/>
                <p14:nvPr/>
              </p14:nvContentPartPr>
              <p14:xfrm>
                <a:off x="1071811" y="4865974"/>
                <a:ext cx="134640" cy="42120"/>
              </p14:xfrm>
            </p:contentPart>
          </mc:Choice>
          <mc:Fallback xmlns="">
            <p:pic>
              <p:nvPicPr>
                <p:cNvPr id="240" name="Ink 239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59571" y="4852654"/>
                  <a:ext cx="16056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241" name="Ink 240"/>
                <p14:cNvContentPartPr/>
                <p14:nvPr/>
              </p14:nvContentPartPr>
              <p14:xfrm>
                <a:off x="1157851" y="4900534"/>
                <a:ext cx="30960" cy="7560"/>
              </p14:xfrm>
            </p:contentPart>
          </mc:Choice>
          <mc:Fallback xmlns="">
            <p:pic>
              <p:nvPicPr>
                <p:cNvPr id="241" name="Ink 240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146331" y="4887214"/>
                  <a:ext cx="5616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242" name="Ink 241"/>
                <p14:cNvContentPartPr/>
                <p14:nvPr/>
              </p14:nvContentPartPr>
              <p14:xfrm>
                <a:off x="1414891" y="4869934"/>
                <a:ext cx="131760" cy="38160"/>
              </p14:xfrm>
            </p:contentPart>
          </mc:Choice>
          <mc:Fallback xmlns="">
            <p:pic>
              <p:nvPicPr>
                <p:cNvPr id="242" name="Ink 241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402291" y="4856974"/>
                  <a:ext cx="15732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243" name="Ink 242"/>
                <p14:cNvContentPartPr/>
                <p14:nvPr/>
              </p14:nvContentPartPr>
              <p14:xfrm>
                <a:off x="1356931" y="4861294"/>
                <a:ext cx="109080" cy="46800"/>
              </p14:xfrm>
            </p:contentPart>
          </mc:Choice>
          <mc:Fallback xmlns="">
            <p:pic>
              <p:nvPicPr>
                <p:cNvPr id="243" name="Ink 242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346491" y="4851214"/>
                  <a:ext cx="13320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244" name="Ink 243"/>
                <p14:cNvContentPartPr/>
                <p14:nvPr/>
              </p14:nvContentPartPr>
              <p14:xfrm>
                <a:off x="2156851" y="4839694"/>
                <a:ext cx="172800" cy="79920"/>
              </p14:xfrm>
            </p:contentPart>
          </mc:Choice>
          <mc:Fallback xmlns="">
            <p:pic>
              <p:nvPicPr>
                <p:cNvPr id="244" name="Ink 243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147131" y="4831414"/>
                  <a:ext cx="19224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245" name="Ink 244"/>
                <p14:cNvContentPartPr/>
                <p14:nvPr/>
              </p14:nvContentPartPr>
              <p14:xfrm>
                <a:off x="2263771" y="4800814"/>
                <a:ext cx="223560" cy="118800"/>
              </p14:xfrm>
            </p:contentPart>
          </mc:Choice>
          <mc:Fallback xmlns="">
            <p:pic>
              <p:nvPicPr>
                <p:cNvPr id="245" name="Ink 244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254051" y="4787494"/>
                  <a:ext cx="24624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246" name="Ink 245"/>
                <p14:cNvContentPartPr/>
                <p14:nvPr/>
              </p14:nvContentPartPr>
              <p14:xfrm>
                <a:off x="2144971" y="4903054"/>
                <a:ext cx="155880" cy="16560"/>
              </p14:xfrm>
            </p:contentPart>
          </mc:Choice>
          <mc:Fallback xmlns="">
            <p:pic>
              <p:nvPicPr>
                <p:cNvPr id="246" name="Ink 245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132371" y="4890454"/>
                  <a:ext cx="1785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247" name="Ink 246"/>
                <p14:cNvContentPartPr/>
                <p14:nvPr/>
              </p14:nvContentPartPr>
              <p14:xfrm>
                <a:off x="2271331" y="4910614"/>
                <a:ext cx="45360" cy="9000"/>
              </p14:xfrm>
            </p:contentPart>
          </mc:Choice>
          <mc:Fallback xmlns="">
            <p:pic>
              <p:nvPicPr>
                <p:cNvPr id="247" name="Ink 246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2256931" y="4896214"/>
                  <a:ext cx="7416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248" name="Ink 247"/>
                <p14:cNvContentPartPr/>
                <p14:nvPr/>
              </p14:nvContentPartPr>
              <p14:xfrm>
                <a:off x="1558531" y="4844734"/>
                <a:ext cx="213120" cy="51840"/>
              </p14:xfrm>
            </p:contentPart>
          </mc:Choice>
          <mc:Fallback xmlns="">
            <p:pic>
              <p:nvPicPr>
                <p:cNvPr id="248" name="Ink 247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545211" y="4831414"/>
                  <a:ext cx="23976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249" name="Ink 248"/>
                <p14:cNvContentPartPr/>
                <p14:nvPr/>
              </p14:nvContentPartPr>
              <p14:xfrm>
                <a:off x="1286011" y="4885054"/>
                <a:ext cx="133560" cy="23040"/>
              </p14:xfrm>
            </p:contentPart>
          </mc:Choice>
          <mc:Fallback xmlns="">
            <p:pic>
              <p:nvPicPr>
                <p:cNvPr id="249" name="Ink 248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271251" y="4869934"/>
                  <a:ext cx="16344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250" name="Ink 249"/>
                <p14:cNvContentPartPr/>
                <p14:nvPr/>
              </p14:nvContentPartPr>
              <p14:xfrm>
                <a:off x="1678771" y="4818814"/>
                <a:ext cx="367200" cy="94680"/>
              </p14:xfrm>
            </p:contentPart>
          </mc:Choice>
          <mc:Fallback xmlns="">
            <p:pic>
              <p:nvPicPr>
                <p:cNvPr id="250" name="Ink 249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666171" y="4805494"/>
                  <a:ext cx="38520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251" name="Ink 250"/>
                <p14:cNvContentPartPr/>
                <p14:nvPr/>
              </p14:nvContentPartPr>
              <p14:xfrm>
                <a:off x="1973251" y="4883974"/>
                <a:ext cx="110160" cy="35640"/>
              </p14:xfrm>
            </p:contentPart>
          </mc:Choice>
          <mc:Fallback xmlns="">
            <p:pic>
              <p:nvPicPr>
                <p:cNvPr id="251" name="Ink 250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961011" y="4871734"/>
                  <a:ext cx="13572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252" name="Ink 251"/>
                <p14:cNvContentPartPr/>
                <p14:nvPr/>
              </p14:nvContentPartPr>
              <p14:xfrm>
                <a:off x="1985131" y="4908094"/>
                <a:ext cx="46800" cy="11520"/>
              </p14:xfrm>
            </p:contentPart>
          </mc:Choice>
          <mc:Fallback xmlns="">
            <p:pic>
              <p:nvPicPr>
                <p:cNvPr id="252" name="Ink 251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973251" y="4895854"/>
                  <a:ext cx="7128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253" name="Ink 252"/>
                <p14:cNvContentPartPr/>
                <p14:nvPr/>
              </p14:nvContentPartPr>
              <p14:xfrm>
                <a:off x="2735371" y="4607134"/>
                <a:ext cx="328320" cy="297000"/>
              </p14:xfrm>
            </p:contentPart>
          </mc:Choice>
          <mc:Fallback xmlns="">
            <p:pic>
              <p:nvPicPr>
                <p:cNvPr id="253" name="Ink 252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2722051" y="4593814"/>
                  <a:ext cx="354600" cy="32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254" name="Ink 253"/>
                <p14:cNvContentPartPr/>
                <p14:nvPr/>
              </p14:nvContentPartPr>
              <p14:xfrm>
                <a:off x="2627011" y="4237414"/>
                <a:ext cx="788760" cy="631080"/>
              </p14:xfrm>
            </p:contentPart>
          </mc:Choice>
          <mc:Fallback xmlns="">
            <p:pic>
              <p:nvPicPr>
                <p:cNvPr id="254" name="Ink 253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613331" y="4223734"/>
                  <a:ext cx="816840" cy="65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255" name="Ink 254"/>
                <p14:cNvContentPartPr/>
                <p14:nvPr/>
              </p14:nvContentPartPr>
              <p14:xfrm>
                <a:off x="1248571" y="3280894"/>
                <a:ext cx="2130120" cy="121320"/>
              </p14:xfrm>
            </p:contentPart>
          </mc:Choice>
          <mc:Fallback xmlns="">
            <p:pic>
              <p:nvPicPr>
                <p:cNvPr id="255" name="Ink 254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237771" y="3266494"/>
                  <a:ext cx="21574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256" name="Ink 255"/>
                <p14:cNvContentPartPr/>
                <p14:nvPr/>
              </p14:nvContentPartPr>
              <p14:xfrm>
                <a:off x="2071531" y="3307534"/>
                <a:ext cx="70200" cy="58680"/>
              </p14:xfrm>
            </p:contentPart>
          </mc:Choice>
          <mc:Fallback xmlns="">
            <p:pic>
              <p:nvPicPr>
                <p:cNvPr id="256" name="Ink 255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057131" y="3292054"/>
                  <a:ext cx="10008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257" name="Ink 256"/>
                <p14:cNvContentPartPr/>
                <p14:nvPr/>
              </p14:nvContentPartPr>
              <p14:xfrm>
                <a:off x="2643211" y="3298534"/>
                <a:ext cx="805320" cy="93600"/>
              </p14:xfrm>
            </p:contentPart>
          </mc:Choice>
          <mc:Fallback xmlns="">
            <p:pic>
              <p:nvPicPr>
                <p:cNvPr id="257" name="Ink 256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629531" y="3284494"/>
                  <a:ext cx="83160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258" name="Ink 257"/>
                <p14:cNvContentPartPr/>
                <p14:nvPr/>
              </p14:nvContentPartPr>
              <p14:xfrm>
                <a:off x="1162531" y="3280534"/>
                <a:ext cx="1613160" cy="1614240"/>
              </p14:xfrm>
            </p:contentPart>
          </mc:Choice>
          <mc:Fallback xmlns="">
            <p:pic>
              <p:nvPicPr>
                <p:cNvPr id="258" name="Ink 257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150291" y="3266854"/>
                  <a:ext cx="1636920" cy="163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259" name="Ink 258"/>
                <p14:cNvContentPartPr/>
                <p14:nvPr/>
              </p14:nvContentPartPr>
              <p14:xfrm>
                <a:off x="3268531" y="4098094"/>
                <a:ext cx="263880" cy="568800"/>
              </p14:xfrm>
            </p:contentPart>
          </mc:Choice>
          <mc:Fallback xmlns="">
            <p:pic>
              <p:nvPicPr>
                <p:cNvPr id="259" name="Ink 258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3257731" y="4086934"/>
                  <a:ext cx="284040" cy="59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260" name="Ink 259"/>
                <p14:cNvContentPartPr/>
                <p14:nvPr/>
              </p14:nvContentPartPr>
              <p14:xfrm>
                <a:off x="3173851" y="3377374"/>
                <a:ext cx="303840" cy="595080"/>
              </p14:xfrm>
            </p:contentPart>
          </mc:Choice>
          <mc:Fallback xmlns="">
            <p:pic>
              <p:nvPicPr>
                <p:cNvPr id="260" name="Ink 259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3160891" y="3369814"/>
                  <a:ext cx="328680" cy="61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261" name="Ink 260"/>
                <p14:cNvContentPartPr/>
                <p14:nvPr/>
              </p14:nvContentPartPr>
              <p14:xfrm>
                <a:off x="1076131" y="3372694"/>
                <a:ext cx="173520" cy="1119600"/>
              </p14:xfrm>
            </p:contentPart>
          </mc:Choice>
          <mc:Fallback xmlns="">
            <p:pic>
              <p:nvPicPr>
                <p:cNvPr id="261" name="Ink 260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59931" y="3356854"/>
                  <a:ext cx="205200" cy="11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262" name="Ink 261"/>
                <p14:cNvContentPartPr/>
                <p14:nvPr/>
              </p14:nvContentPartPr>
              <p14:xfrm>
                <a:off x="1070011" y="4779934"/>
                <a:ext cx="95760" cy="128160"/>
              </p14:xfrm>
            </p:contentPart>
          </mc:Choice>
          <mc:Fallback xmlns="">
            <p:pic>
              <p:nvPicPr>
                <p:cNvPr id="262" name="Ink 261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55251" y="4765174"/>
                  <a:ext cx="12168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263" name="Ink 262"/>
                <p14:cNvContentPartPr/>
                <p14:nvPr/>
              </p14:nvContentPartPr>
              <p14:xfrm>
                <a:off x="1064611" y="4214014"/>
                <a:ext cx="119160" cy="660600"/>
              </p14:xfrm>
            </p:contentPart>
          </mc:Choice>
          <mc:Fallback xmlns="">
            <p:pic>
              <p:nvPicPr>
                <p:cNvPr id="263" name="Ink 262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51651" y="4202134"/>
                  <a:ext cx="144360" cy="68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264" name="Ink 263"/>
                <p14:cNvContentPartPr/>
                <p14:nvPr/>
              </p14:nvContentPartPr>
              <p14:xfrm>
                <a:off x="1059931" y="3335974"/>
                <a:ext cx="198000" cy="209160"/>
              </p14:xfrm>
            </p:contentPart>
          </mc:Choice>
          <mc:Fallback xmlns="">
            <p:pic>
              <p:nvPicPr>
                <p:cNvPr id="264" name="Ink 263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50571" y="3328774"/>
                  <a:ext cx="219240" cy="22644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265" name="Rectangle 264"/>
            <p:cNvSpPr/>
            <p:nvPr/>
          </p:nvSpPr>
          <p:spPr>
            <a:xfrm>
              <a:off x="1059931" y="3295558"/>
              <a:ext cx="2451600" cy="161208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03980" y="2338623"/>
            <a:ext cx="2468160" cy="1609560"/>
            <a:chOff x="4686300" y="2855571"/>
            <a:chExt cx="2468160" cy="1609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266" name="Ink 265"/>
                <p14:cNvContentPartPr/>
                <p14:nvPr/>
              </p14:nvContentPartPr>
              <p14:xfrm>
                <a:off x="5895416" y="2855571"/>
                <a:ext cx="76320" cy="1609560"/>
              </p14:xfrm>
            </p:contentPart>
          </mc:Choice>
          <mc:Fallback xmlns="">
            <p:pic>
              <p:nvPicPr>
                <p:cNvPr id="266" name="Ink 265"/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5861054" y="2833611"/>
                  <a:ext cx="152278" cy="167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1235" name="Ink 1234"/>
                <p14:cNvContentPartPr/>
                <p14:nvPr/>
              </p14:nvContentPartPr>
              <p14:xfrm>
                <a:off x="4686300" y="3593376"/>
                <a:ext cx="2468160" cy="96840"/>
              </p14:xfrm>
            </p:contentPart>
          </mc:Choice>
          <mc:Fallback xmlns="">
            <p:pic>
              <p:nvPicPr>
                <p:cNvPr id="1235" name="Ink 1234"/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4660740" y="3560976"/>
                  <a:ext cx="2533680" cy="167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7">
            <p14:nvContentPartPr>
              <p14:cNvPr id="6" name="Ink 5"/>
              <p14:cNvContentPartPr/>
              <p14:nvPr/>
            </p14:nvContentPartPr>
            <p14:xfrm>
              <a:off x="5264371" y="2388354"/>
              <a:ext cx="35280" cy="20880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5257891" y="2381874"/>
                <a:ext cx="48240" cy="22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9">
            <p14:nvContentPartPr>
              <p14:cNvPr id="8" name="Ink 7"/>
              <p14:cNvContentPartPr/>
              <p14:nvPr/>
            </p14:nvContentPartPr>
            <p14:xfrm>
              <a:off x="7156171" y="4166366"/>
              <a:ext cx="360" cy="36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7149691" y="4159886"/>
                <a:ext cx="13320" cy="1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333501"/>
            <a:ext cx="8115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</a:t>
            </a:r>
            <a:r>
              <a:rPr lang="en-US" sz="3600" b="1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lesson you will learn </a:t>
            </a:r>
            <a:r>
              <a:rPr lang="en-US" sz="3600" b="1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partition a rectangle into equal shares multiple ways </a:t>
            </a:r>
            <a:r>
              <a:rPr lang="en-US" sz="3600" b="1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equal shares.</a:t>
            </a:r>
            <a:endParaRPr lang="en-US" sz="3600" b="1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83578" y="3095114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You know that a rectangle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can be partitioned in two, three and four equal shares.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1570928" y="3122189"/>
              <a:ext cx="41400" cy="135216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61568" y="3116429"/>
                <a:ext cx="58680" cy="1367640"/>
              </a:xfrm>
              <a:prstGeom prst="rect">
                <a:avLst/>
              </a:prstGeom>
            </p:spPr>
          </p:pic>
        </mc:Fallback>
      </mc:AlternateContent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55179" y="3320664"/>
            <a:ext cx="2400300" cy="960438"/>
            <a:chOff x="3200400" y="3310000"/>
            <a:chExt cx="2400300" cy="960988"/>
          </a:xfrm>
        </p:grpSpPr>
        <p:sp>
          <p:nvSpPr>
            <p:cNvPr id="7" name="TextBox 6"/>
            <p:cNvSpPr txBox="1"/>
            <p:nvPr/>
          </p:nvSpPr>
          <p:spPr>
            <a:xfrm>
              <a:off x="3200400" y="3310000"/>
              <a:ext cx="914400" cy="9546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one half</a:t>
              </a:r>
              <a:endPara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86300" y="3316354"/>
              <a:ext cx="914400" cy="9546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one half</a:t>
              </a:r>
              <a:endPara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3136479" y="3093652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4020717" y="3150802"/>
            <a:ext cx="947737" cy="1352550"/>
            <a:chOff x="2550422" y="2565015"/>
            <a:chExt cx="948960" cy="135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1" name="Ink 10"/>
                <p14:cNvContentPartPr/>
                <p14:nvPr/>
              </p14:nvContentPartPr>
              <p14:xfrm>
                <a:off x="3423062" y="2565015"/>
                <a:ext cx="76320" cy="1331280"/>
              </p14:xfrm>
            </p:contentPart>
          </mc:Choice>
          <mc:Fallback xmlns="">
            <p:pic>
              <p:nvPicPr>
                <p:cNvPr id="11" name="Ink 10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415104" y="2558173"/>
                  <a:ext cx="90427" cy="135504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2" name="Ink 11"/>
                <p14:cNvContentPartPr/>
                <p14:nvPr/>
              </p14:nvContentPartPr>
              <p14:xfrm>
                <a:off x="2550422" y="2572215"/>
                <a:ext cx="51120" cy="1345680"/>
              </p14:xfrm>
            </p:contentPart>
          </mc:Choice>
          <mc:Fallback xmlns="">
            <p:pic>
              <p:nvPicPr>
                <p:cNvPr id="12" name="Ink 11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536645" y="2565733"/>
                  <a:ext cx="75049" cy="1369086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3152354" y="3484177"/>
            <a:ext cx="2659063" cy="639762"/>
            <a:chOff x="1683133" y="2898722"/>
            <a:chExt cx="2658942" cy="639923"/>
          </a:xfrm>
        </p:grpSpPr>
        <p:sp>
          <p:nvSpPr>
            <p:cNvPr id="14" name="TextBox 13"/>
            <p:cNvSpPr txBox="1"/>
            <p:nvPr/>
          </p:nvSpPr>
          <p:spPr>
            <a:xfrm>
              <a:off x="1683133" y="2898722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80030" y="2927304"/>
              <a:ext cx="842924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499150" y="2954298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6132092" y="3093652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6116217" y="3481002"/>
            <a:ext cx="8429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9" name="Ink 18"/>
              <p14:cNvContentPartPr/>
              <p14:nvPr/>
            </p14:nvContentPartPr>
            <p14:xfrm>
              <a:off x="6798984" y="4314078"/>
              <a:ext cx="360" cy="36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95744" y="4310838"/>
                <a:ext cx="6840" cy="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0" name="Ink 19"/>
              <p14:cNvContentPartPr/>
              <p14:nvPr/>
            </p14:nvContentPartPr>
            <p14:xfrm>
              <a:off x="7589904" y="3110238"/>
              <a:ext cx="24840" cy="138060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574784" y="3097278"/>
                <a:ext cx="55440" cy="140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1" name="Ink 20"/>
              <p14:cNvContentPartPr/>
              <p14:nvPr/>
            </p14:nvContentPartPr>
            <p14:xfrm>
              <a:off x="8289024" y="3125718"/>
              <a:ext cx="35280" cy="137412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275126" y="3114918"/>
                <a:ext cx="65215" cy="140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2" name="Ink 21"/>
              <p14:cNvContentPartPr/>
              <p14:nvPr/>
            </p14:nvContentPartPr>
            <p14:xfrm>
              <a:off x="6836424" y="3113478"/>
              <a:ext cx="41400" cy="137808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822024" y="3103038"/>
                <a:ext cx="70560" cy="1403280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TextBox 22"/>
          <p:cNvSpPr txBox="1"/>
          <p:nvPr/>
        </p:nvSpPr>
        <p:spPr bwMode="auto">
          <a:xfrm>
            <a:off x="6825829" y="3481002"/>
            <a:ext cx="842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7560842" y="3488939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8258640" y="3512752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 build="p"/>
      <p:bldP spid="9" grpId="0" animBg="1"/>
      <p:bldP spid="17" grpId="0" animBg="1"/>
      <p:bldP spid="18" grpId="0"/>
      <p:bldP spid="23" grpId="0"/>
      <p:bldP spid="24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845960" y="2241126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541062" y="1945018"/>
            <a:ext cx="2286000" cy="19431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0" name="Ink 19"/>
              <p14:cNvContentPartPr/>
              <p14:nvPr/>
            </p14:nvContentPartPr>
            <p14:xfrm>
              <a:off x="4868911" y="2262140"/>
              <a:ext cx="2831400" cy="133524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60991" y="2259620"/>
                <a:ext cx="2851560" cy="135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1" name="Ink 20"/>
              <p14:cNvContentPartPr/>
              <p14:nvPr/>
            </p14:nvContentPartPr>
            <p14:xfrm>
              <a:off x="4820311" y="2263220"/>
              <a:ext cx="2884680" cy="136260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08071" y="2251340"/>
                <a:ext cx="2903040" cy="138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2" name="Ink 21"/>
              <p14:cNvContentPartPr/>
              <p14:nvPr/>
            </p14:nvContentPartPr>
            <p14:xfrm>
              <a:off x="1572293" y="1979982"/>
              <a:ext cx="2287800" cy="191844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559333" y="1967022"/>
                <a:ext cx="2317680" cy="194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3" name="Ink 22"/>
              <p14:cNvContentPartPr/>
              <p14:nvPr/>
            </p14:nvContentPartPr>
            <p14:xfrm>
              <a:off x="1484813" y="1960182"/>
              <a:ext cx="2324880" cy="193572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481573" y="1949382"/>
                <a:ext cx="2337840" cy="196164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TextBox 23"/>
          <p:cNvSpPr txBox="1"/>
          <p:nvPr/>
        </p:nvSpPr>
        <p:spPr bwMode="auto">
          <a:xfrm>
            <a:off x="2294712" y="1979982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 bwMode="auto">
          <a:xfrm>
            <a:off x="2966731" y="2654190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2251332" y="3179822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 bwMode="auto">
          <a:xfrm>
            <a:off x="1549743" y="2652625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4401" y="4114800"/>
            <a:ext cx="4134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All shares must be the same size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43400" y="3685619"/>
            <a:ext cx="4134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Shares are not the same size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0" y="3685619"/>
            <a:ext cx="3771900" cy="369332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8" name="Ink 27"/>
              <p14:cNvContentPartPr/>
              <p14:nvPr/>
            </p14:nvContentPartPr>
            <p14:xfrm>
              <a:off x="4820311" y="920610"/>
              <a:ext cx="2715840" cy="346716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807711" y="908730"/>
                <a:ext cx="2741760" cy="351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9" name="Ink 28"/>
              <p14:cNvContentPartPr/>
              <p14:nvPr/>
            </p14:nvContentPartPr>
            <p14:xfrm>
              <a:off x="5275711" y="996570"/>
              <a:ext cx="2260080" cy="350208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244751" y="965970"/>
                <a:ext cx="2306520" cy="3563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4" grpId="0"/>
      <p:bldP spid="25" grpId="0"/>
      <p:bldP spid="26" grpId="0"/>
      <p:bldP spid="27" grpId="0"/>
      <p:bldP spid="3" grpId="0"/>
      <p:bldP spid="16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45744" y="2547152"/>
            <a:ext cx="2857500" cy="1371600"/>
          </a:xfrm>
          <a:prstGeom prst="rect">
            <a:avLst/>
          </a:prstGeom>
          <a:solidFill>
            <a:schemeClr val="accent4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3125608" y="2568309"/>
              <a:ext cx="76222" cy="1330955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17698" y="2561469"/>
                <a:ext cx="90244" cy="13547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/>
              <p14:cNvContentPartPr/>
              <p14:nvPr/>
            </p14:nvContentPartPr>
            <p14:xfrm>
              <a:off x="2181036" y="2575507"/>
              <a:ext cx="51054" cy="1345352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67374" y="2569027"/>
                <a:ext cx="74783" cy="1368753"/>
              </a:xfrm>
              <a:prstGeom prst="rect">
                <a:avLst/>
              </a:prstGeom>
            </p:spPr>
          </p:pic>
        </mc:Fallback>
      </mc:AlternateContent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1261619" y="2937679"/>
            <a:ext cx="2817898" cy="613535"/>
            <a:chOff x="1683133" y="2898722"/>
            <a:chExt cx="2817770" cy="613689"/>
          </a:xfrm>
        </p:grpSpPr>
        <p:sp>
          <p:nvSpPr>
            <p:cNvPr id="10" name="TextBox 9"/>
            <p:cNvSpPr txBox="1"/>
            <p:nvPr/>
          </p:nvSpPr>
          <p:spPr>
            <a:xfrm>
              <a:off x="1683133" y="2898722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74482" y="2927304"/>
              <a:ext cx="842924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657978" y="2928064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4978400" y="2553924"/>
            <a:ext cx="2857500" cy="13716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4975380" y="2963614"/>
            <a:ext cx="2898775" cy="581194"/>
            <a:chOff x="4671902" y="2951655"/>
            <a:chExt cx="2898360" cy="581227"/>
          </a:xfrm>
          <a:solidFill>
            <a:schemeClr val="tx1"/>
          </a:solidFill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5" name="Ink 14"/>
                <p14:cNvContentPartPr/>
                <p14:nvPr/>
              </p14:nvContentPartPr>
              <p14:xfrm>
                <a:off x="4671902" y="2951655"/>
                <a:ext cx="2898360" cy="77760"/>
              </p14:xfrm>
            </p:contentPart>
          </mc:Choice>
          <mc:Fallback xmlns="">
            <p:pic>
              <p:nvPicPr>
                <p:cNvPr id="15" name="Ink 14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667583" y="2947335"/>
                  <a:ext cx="2918875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6" name="Ink 15"/>
                <p14:cNvContentPartPr/>
                <p14:nvPr/>
              </p14:nvContentPartPr>
              <p14:xfrm>
                <a:off x="4671902" y="3484822"/>
                <a:ext cx="2858040" cy="48060"/>
              </p14:xfrm>
            </p:contentPart>
          </mc:Choice>
          <mc:Fallback xmlns="">
            <p:pic>
              <p:nvPicPr>
                <p:cNvPr id="16" name="Ink 15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663983" y="3480847"/>
                  <a:ext cx="2882877" cy="6685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5486400" y="2628537"/>
            <a:ext cx="1834356" cy="1289050"/>
            <a:chOff x="5206683" y="2615317"/>
            <a:chExt cx="1835178" cy="1288123"/>
          </a:xfrm>
        </p:grpSpPr>
        <p:sp>
          <p:nvSpPr>
            <p:cNvPr id="18" name="TextBox 17"/>
            <p:cNvSpPr txBox="1"/>
            <p:nvPr/>
          </p:nvSpPr>
          <p:spPr>
            <a:xfrm>
              <a:off x="5206683" y="2615317"/>
              <a:ext cx="1828032" cy="3378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06683" y="3114555"/>
              <a:ext cx="1828031" cy="3394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13830" y="3565545"/>
              <a:ext cx="1828031" cy="3378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932945" y="2214836"/>
            <a:ext cx="1483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One whole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5830514" y="2206175"/>
            <a:ext cx="1483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One whole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53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2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206296" y="3218677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215284" y="1347718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623728" y="3455871"/>
              <a:ext cx="360" cy="36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17248" y="3449391"/>
                <a:ext cx="13320" cy="1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7" name="Ink 36"/>
              <p14:cNvContentPartPr/>
              <p14:nvPr/>
            </p14:nvContentPartPr>
            <p14:xfrm>
              <a:off x="2545048" y="3988311"/>
              <a:ext cx="360" cy="360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538568" y="3981831"/>
                <a:ext cx="13320" cy="13320"/>
              </a:xfrm>
              <a:prstGeom prst="rect">
                <a:avLst/>
              </a:prstGeom>
            </p:spPr>
          </p:pic>
        </mc:Fallback>
      </mc:AlternateContent>
      <p:sp>
        <p:nvSpPr>
          <p:cNvPr id="38" name="TextBox 37"/>
          <p:cNvSpPr txBox="1"/>
          <p:nvPr/>
        </p:nvSpPr>
        <p:spPr bwMode="auto">
          <a:xfrm>
            <a:off x="1503477" y="3301166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TextBox 38"/>
          <p:cNvSpPr txBox="1"/>
          <p:nvPr/>
        </p:nvSpPr>
        <p:spPr bwMode="auto">
          <a:xfrm>
            <a:off x="2875077" y="3301166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2906907" y="3988671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1503477" y="4006189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TextBox 45"/>
          <p:cNvSpPr txBox="1"/>
          <p:nvPr/>
        </p:nvSpPr>
        <p:spPr bwMode="auto">
          <a:xfrm>
            <a:off x="1872680" y="1392931"/>
            <a:ext cx="15920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1872679" y="1749951"/>
            <a:ext cx="15920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TextBox 47"/>
          <p:cNvSpPr txBox="1"/>
          <p:nvPr/>
        </p:nvSpPr>
        <p:spPr bwMode="auto">
          <a:xfrm>
            <a:off x="1848013" y="2092741"/>
            <a:ext cx="15920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>
            <a:off x="1846008" y="2411541"/>
            <a:ext cx="15920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57" name="Straight Connector 56"/>
          <p:cNvCxnSpPr>
            <a:stCxn id="31" idx="1"/>
            <a:endCxn id="31" idx="3"/>
          </p:cNvCxnSpPr>
          <p:nvPr/>
        </p:nvCxnSpPr>
        <p:spPr>
          <a:xfrm>
            <a:off x="1215284" y="2033518"/>
            <a:ext cx="28575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217511" y="1700708"/>
            <a:ext cx="28575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1239949" y="2373889"/>
            <a:ext cx="28575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1215284" y="3249868"/>
            <a:ext cx="1419348" cy="31453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217511" y="3562310"/>
            <a:ext cx="1419348" cy="31453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>
            <a:off x="2612707" y="3237024"/>
            <a:ext cx="0" cy="13716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30" idx="1"/>
            <a:endCxn id="30" idx="3"/>
          </p:cNvCxnSpPr>
          <p:nvPr/>
        </p:nvCxnSpPr>
        <p:spPr>
          <a:xfrm>
            <a:off x="1206296" y="3904477"/>
            <a:ext cx="28575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5112075" y="1350624"/>
            <a:ext cx="2857500" cy="14179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5055312" y="1777015"/>
            <a:ext cx="8429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3" name="Ink 22"/>
              <p14:cNvContentPartPr/>
              <p14:nvPr/>
            </p14:nvContentPartPr>
            <p14:xfrm>
              <a:off x="5778967" y="2571050"/>
              <a:ext cx="360" cy="36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775727" y="2567810"/>
                <a:ext cx="6840" cy="684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TextBox 26"/>
          <p:cNvSpPr txBox="1"/>
          <p:nvPr/>
        </p:nvSpPr>
        <p:spPr bwMode="auto">
          <a:xfrm>
            <a:off x="5765928" y="1801225"/>
            <a:ext cx="842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6513335" y="1797934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 bwMode="auto">
          <a:xfrm>
            <a:off x="7203558" y="1797934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5811423" y="1344590"/>
            <a:ext cx="0" cy="143549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7243093" y="1353153"/>
            <a:ext cx="0" cy="14269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angle 92"/>
          <p:cNvSpPr/>
          <p:nvPr/>
        </p:nvSpPr>
        <p:spPr>
          <a:xfrm>
            <a:off x="5090957" y="3218677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94" name="Ink 93"/>
              <p14:cNvContentPartPr/>
              <p14:nvPr/>
            </p14:nvContentPartPr>
            <p14:xfrm>
              <a:off x="4508389" y="3455871"/>
              <a:ext cx="360" cy="360"/>
            </p14:xfrm>
          </p:contentPart>
        </mc:Choice>
        <mc:Fallback xmlns="">
          <p:pic>
            <p:nvPicPr>
              <p:cNvPr id="94" name="Ink 93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501909" y="3449391"/>
                <a:ext cx="13320" cy="1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95" name="Ink 94"/>
              <p14:cNvContentPartPr/>
              <p14:nvPr/>
            </p14:nvContentPartPr>
            <p14:xfrm>
              <a:off x="6429709" y="3988311"/>
              <a:ext cx="360" cy="360"/>
            </p14:xfrm>
          </p:contentPart>
        </mc:Choice>
        <mc:Fallback xmlns="">
          <p:pic>
            <p:nvPicPr>
              <p:cNvPr id="95" name="Ink 94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423229" y="3981831"/>
                <a:ext cx="13320" cy="13320"/>
              </a:xfrm>
              <a:prstGeom prst="rect">
                <a:avLst/>
              </a:prstGeom>
            </p:spPr>
          </p:pic>
        </mc:Fallback>
      </mc:AlternateContent>
      <p:sp>
        <p:nvSpPr>
          <p:cNvPr id="96" name="TextBox 95"/>
          <p:cNvSpPr txBox="1"/>
          <p:nvPr/>
        </p:nvSpPr>
        <p:spPr bwMode="auto">
          <a:xfrm>
            <a:off x="5388138" y="3301166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Box 96"/>
          <p:cNvSpPr txBox="1"/>
          <p:nvPr/>
        </p:nvSpPr>
        <p:spPr bwMode="auto">
          <a:xfrm>
            <a:off x="6429709" y="3661680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8" name="TextBox 97"/>
          <p:cNvSpPr txBox="1"/>
          <p:nvPr/>
        </p:nvSpPr>
        <p:spPr bwMode="auto">
          <a:xfrm>
            <a:off x="7160018" y="3661680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9" name="TextBox 98"/>
          <p:cNvSpPr txBox="1"/>
          <p:nvPr/>
        </p:nvSpPr>
        <p:spPr bwMode="auto">
          <a:xfrm>
            <a:off x="5388138" y="4006189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>
            <a:off x="6497368" y="3237024"/>
            <a:ext cx="0" cy="13716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>
            <a:stCxn id="93" idx="1"/>
          </p:cNvCxnSpPr>
          <p:nvPr/>
        </p:nvCxnSpPr>
        <p:spPr>
          <a:xfrm>
            <a:off x="5090957" y="3904477"/>
            <a:ext cx="1400039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7197883" y="3218677"/>
            <a:ext cx="0" cy="13716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/>
          <p:cNvSpPr/>
          <p:nvPr/>
        </p:nvSpPr>
        <p:spPr>
          <a:xfrm rot="5400000">
            <a:off x="4910368" y="1899480"/>
            <a:ext cx="1419348" cy="34186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 rot="5400000">
            <a:off x="4567591" y="1894778"/>
            <a:ext cx="1419348" cy="34368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>
            <a:off x="6540825" y="1353153"/>
            <a:ext cx="0" cy="14269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111"/>
          <p:cNvSpPr/>
          <p:nvPr/>
        </p:nvSpPr>
        <p:spPr>
          <a:xfrm>
            <a:off x="5093987" y="3251108"/>
            <a:ext cx="1419348" cy="31453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5096214" y="3563550"/>
            <a:ext cx="1419348" cy="31453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6" name="Group 115"/>
          <p:cNvGrpSpPr/>
          <p:nvPr/>
        </p:nvGrpSpPr>
        <p:grpSpPr>
          <a:xfrm>
            <a:off x="1249351" y="1356946"/>
            <a:ext cx="2825660" cy="343685"/>
            <a:chOff x="1392349" y="1503024"/>
            <a:chExt cx="2825660" cy="343685"/>
          </a:xfrm>
        </p:grpSpPr>
        <p:sp>
          <p:nvSpPr>
            <p:cNvPr id="114" name="Rectangle 113"/>
            <p:cNvSpPr/>
            <p:nvPr/>
          </p:nvSpPr>
          <p:spPr>
            <a:xfrm>
              <a:off x="1392349" y="1504841"/>
              <a:ext cx="1419348" cy="341868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2798661" y="1503024"/>
              <a:ext cx="1419348" cy="343685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7" name="Rectangle 126"/>
          <p:cNvSpPr/>
          <p:nvPr/>
        </p:nvSpPr>
        <p:spPr>
          <a:xfrm>
            <a:off x="1137279" y="1267850"/>
            <a:ext cx="3086100" cy="1660649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1226913" y="1353152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 bwMode="auto">
          <a:xfrm>
            <a:off x="1884309" y="1398365"/>
            <a:ext cx="15920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 bwMode="auto">
          <a:xfrm>
            <a:off x="1884308" y="1755385"/>
            <a:ext cx="15920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 bwMode="auto">
          <a:xfrm>
            <a:off x="1857637" y="2416975"/>
            <a:ext cx="15920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 bwMode="auto">
          <a:xfrm>
            <a:off x="1859642" y="2098175"/>
            <a:ext cx="15920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22" name="Straight Connector 121"/>
          <p:cNvCxnSpPr>
            <a:stCxn id="117" idx="1"/>
            <a:endCxn id="117" idx="3"/>
          </p:cNvCxnSpPr>
          <p:nvPr/>
        </p:nvCxnSpPr>
        <p:spPr>
          <a:xfrm>
            <a:off x="1226913" y="2038952"/>
            <a:ext cx="28575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1229140" y="1706142"/>
            <a:ext cx="28575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1251578" y="2379323"/>
            <a:ext cx="28575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Rectangle 124"/>
          <p:cNvSpPr/>
          <p:nvPr/>
        </p:nvSpPr>
        <p:spPr>
          <a:xfrm>
            <a:off x="1251578" y="1357875"/>
            <a:ext cx="1419348" cy="34186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2657890" y="1356058"/>
            <a:ext cx="1419348" cy="34368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 rot="5400000">
            <a:off x="6312450" y="3751890"/>
            <a:ext cx="1419348" cy="34186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9" name="Rectangle 128"/>
          <p:cNvSpPr/>
          <p:nvPr/>
        </p:nvSpPr>
        <p:spPr>
          <a:xfrm rot="5400000">
            <a:off x="5969673" y="3747188"/>
            <a:ext cx="1419348" cy="34368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72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8" grpId="0"/>
      <p:bldP spid="39" grpId="0"/>
      <p:bldP spid="40" grpId="0"/>
      <p:bldP spid="41" grpId="0"/>
      <p:bldP spid="46" grpId="0"/>
      <p:bldP spid="47" grpId="0"/>
      <p:bldP spid="48" grpId="0"/>
      <p:bldP spid="49" grpId="0"/>
      <p:bldP spid="61" grpId="0" animBg="1"/>
      <p:bldP spid="62" grpId="0" animBg="1"/>
      <p:bldP spid="21" grpId="0" animBg="1"/>
      <p:bldP spid="22" grpId="0"/>
      <p:bldP spid="27" grpId="0"/>
      <p:bldP spid="28" grpId="0"/>
      <p:bldP spid="29" grpId="0"/>
      <p:bldP spid="93" grpId="0" animBg="1"/>
      <p:bldP spid="96" grpId="0"/>
      <p:bldP spid="97" grpId="0"/>
      <p:bldP spid="98" grpId="0"/>
      <p:bldP spid="99" grpId="0"/>
      <p:bldP spid="107" grpId="0" animBg="1"/>
      <p:bldP spid="108" grpId="0" animBg="1"/>
      <p:bldP spid="112" grpId="0" animBg="1"/>
      <p:bldP spid="113" grpId="0" animBg="1"/>
      <p:bldP spid="127" grpId="0" animBg="1"/>
      <p:bldP spid="117" grpId="0" animBg="1"/>
      <p:bldP spid="118" grpId="0"/>
      <p:bldP spid="119" grpId="0"/>
      <p:bldP spid="121" grpId="0"/>
      <p:bldP spid="120" grpId="0"/>
      <p:bldP spid="125" grpId="0" animBg="1"/>
      <p:bldP spid="126" grpId="0" animBg="1"/>
      <p:bldP spid="128" grpId="0" animBg="1"/>
      <p:bldP spid="1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3011384" y="2057400"/>
            <a:ext cx="2857500" cy="1371600"/>
          </a:xfrm>
          <a:prstGeom prst="rect">
            <a:avLst/>
          </a:prstGeom>
          <a:solidFill>
            <a:schemeClr val="accent4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 bwMode="auto">
          <a:xfrm>
            <a:off x="3676599" y="2492858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latin typeface="Orly's Font 2" pitchFamily="66" charset="0"/>
              </a:rPr>
              <a:t>one fourth</a:t>
            </a:r>
            <a:endParaRPr lang="en-US" sz="14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TextBox 55"/>
          <p:cNvSpPr txBox="1"/>
          <p:nvPr/>
        </p:nvSpPr>
        <p:spPr bwMode="auto">
          <a:xfrm>
            <a:off x="4373784" y="2482056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latin typeface="Orly's Font 2" pitchFamily="66" charset="0"/>
              </a:rPr>
              <a:t>one fourth</a:t>
            </a:r>
            <a:endParaRPr lang="en-US" sz="14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3" name="Straight Connector 2"/>
          <p:cNvCxnSpPr>
            <a:stCxn id="32" idx="0"/>
            <a:endCxn id="32" idx="2"/>
          </p:cNvCxnSpPr>
          <p:nvPr/>
        </p:nvCxnSpPr>
        <p:spPr>
          <a:xfrm>
            <a:off x="4440134" y="2057400"/>
            <a:ext cx="0" cy="13716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143500" y="2068202"/>
            <a:ext cx="0" cy="13716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3718557" y="2068202"/>
            <a:ext cx="0" cy="13716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 bwMode="auto">
          <a:xfrm>
            <a:off x="5079455" y="2492858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latin typeface="Orly's Font 2" pitchFamily="66" charset="0"/>
              </a:rPr>
              <a:t>one fourth</a:t>
            </a:r>
            <a:endParaRPr lang="en-US" sz="14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TextBox 59"/>
          <p:cNvSpPr txBox="1"/>
          <p:nvPr/>
        </p:nvSpPr>
        <p:spPr bwMode="auto">
          <a:xfrm>
            <a:off x="2966532" y="2509506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latin typeface="Orly's Font 2" pitchFamily="66" charset="0"/>
              </a:rPr>
              <a:t>one fourth</a:t>
            </a:r>
            <a:endParaRPr lang="en-US" sz="14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7102179" y="2278359"/>
            <a:ext cx="725384" cy="136079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3019481" y="2068202"/>
            <a:ext cx="707173" cy="13716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3732961" y="2053772"/>
            <a:ext cx="707173" cy="1371600"/>
          </a:xfrm>
          <a:prstGeom prst="rect">
            <a:avLst/>
          </a:prstGeom>
          <a:solidFill>
            <a:schemeClr val="accent1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440134" y="2043585"/>
            <a:ext cx="707173" cy="1371600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5143500" y="2043585"/>
            <a:ext cx="707173" cy="13716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4068832" y="3655420"/>
            <a:ext cx="707173" cy="13716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2966532" y="4093503"/>
            <a:ext cx="707173" cy="1371600"/>
          </a:xfrm>
          <a:prstGeom prst="rect">
            <a:avLst/>
          </a:prstGeom>
          <a:solidFill>
            <a:schemeClr val="accent1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5962364" y="3566488"/>
            <a:ext cx="707173" cy="1371600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5105253" y="4042805"/>
            <a:ext cx="707173" cy="13716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4098080" y="3655420"/>
            <a:ext cx="707173" cy="1371600"/>
          </a:xfrm>
          <a:prstGeom prst="rect">
            <a:avLst/>
          </a:prstGeom>
          <a:solidFill>
            <a:schemeClr val="accent1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4074901" y="3655420"/>
            <a:ext cx="707173" cy="1371600"/>
          </a:xfrm>
          <a:prstGeom prst="rect">
            <a:avLst/>
          </a:prstGeom>
          <a:solidFill>
            <a:schemeClr val="accent5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4088092" y="3655420"/>
            <a:ext cx="707173" cy="13716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5024109" y="3979203"/>
            <a:ext cx="811466" cy="1530752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2921495" y="3979203"/>
            <a:ext cx="811466" cy="1530752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5941739" y="3496268"/>
            <a:ext cx="811466" cy="1530752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89912" y="1994752"/>
            <a:ext cx="3523508" cy="147509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977302" y="2052010"/>
            <a:ext cx="2955885" cy="1382402"/>
            <a:chOff x="3052582" y="4114800"/>
            <a:chExt cx="2955885" cy="1382402"/>
          </a:xfrm>
        </p:grpSpPr>
        <p:sp>
          <p:nvSpPr>
            <p:cNvPr id="90" name="Rectangle 89"/>
            <p:cNvSpPr/>
            <p:nvPr/>
          </p:nvSpPr>
          <p:spPr>
            <a:xfrm>
              <a:off x="3097434" y="4114800"/>
              <a:ext cx="2857500" cy="1371600"/>
            </a:xfrm>
            <a:prstGeom prst="rect">
              <a:avLst/>
            </a:prstGeom>
            <a:solidFill>
              <a:schemeClr val="accent4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 bwMode="auto">
            <a:xfrm>
              <a:off x="3762649" y="4550258"/>
              <a:ext cx="842962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latin typeface="Orly's Font 2" pitchFamily="66" charset="0"/>
                </a:rPr>
                <a:t>one fourth</a:t>
              </a:r>
              <a:endParaRPr lang="en-US" sz="1400" dirty="0"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 bwMode="auto">
            <a:xfrm>
              <a:off x="4459834" y="4539456"/>
              <a:ext cx="842962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latin typeface="Orly's Font 2" pitchFamily="66" charset="0"/>
                </a:rPr>
                <a:t>one fourth</a:t>
              </a:r>
              <a:endParaRPr lang="en-US" sz="1400" dirty="0"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93" name="Straight Connector 92"/>
            <p:cNvCxnSpPr>
              <a:stCxn id="90" idx="0"/>
              <a:endCxn id="90" idx="2"/>
            </p:cNvCxnSpPr>
            <p:nvPr/>
          </p:nvCxnSpPr>
          <p:spPr>
            <a:xfrm>
              <a:off x="4526184" y="4114800"/>
              <a:ext cx="0" cy="137160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5229550" y="4125602"/>
              <a:ext cx="0" cy="137160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3804607" y="4125602"/>
              <a:ext cx="0" cy="137160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 bwMode="auto">
            <a:xfrm>
              <a:off x="5165505" y="4550258"/>
              <a:ext cx="842962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latin typeface="Orly's Font 2" pitchFamily="66" charset="0"/>
                </a:rPr>
                <a:t>one fourth</a:t>
              </a:r>
              <a:endParaRPr lang="en-US" sz="1400" dirty="0"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 bwMode="auto">
            <a:xfrm>
              <a:off x="3052582" y="4566906"/>
              <a:ext cx="842962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latin typeface="Orly's Font 2" pitchFamily="66" charset="0"/>
                </a:rPr>
                <a:t>one fourth</a:t>
              </a:r>
              <a:endParaRPr lang="en-US" sz="1400" dirty="0"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47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53" grpId="0"/>
      <p:bldP spid="56" grpId="0"/>
      <p:bldP spid="58" grpId="0"/>
      <p:bldP spid="60" grpId="0"/>
      <p:bldP spid="98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457200" y="1718965"/>
            <a:ext cx="8343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Which cake would give you a larger slice of cake?</a:t>
            </a:r>
            <a:endParaRPr lang="en-US" dirty="0">
              <a:solidFill>
                <a:schemeClr val="accent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709047" y="2820732"/>
            <a:ext cx="2472480" cy="1639080"/>
            <a:chOff x="1059931" y="3280534"/>
            <a:chExt cx="2472480" cy="1639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7" name="Ink 6"/>
                <p14:cNvContentPartPr/>
                <p14:nvPr/>
              </p14:nvContentPartPr>
              <p14:xfrm>
                <a:off x="1061731" y="3336334"/>
                <a:ext cx="42480" cy="199800"/>
              </p14:xfrm>
            </p:contentPart>
          </mc:Choice>
          <mc:Fallback xmlns="">
            <p:pic>
              <p:nvPicPr>
                <p:cNvPr id="1134" name="Ink 1133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48771" y="3323014"/>
                  <a:ext cx="59760" cy="22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8" name="Ink 7"/>
                <p14:cNvContentPartPr/>
                <p14:nvPr/>
              </p14:nvContentPartPr>
              <p14:xfrm>
                <a:off x="2924011" y="4887574"/>
                <a:ext cx="155160" cy="9000"/>
              </p14:xfrm>
            </p:contentPart>
          </mc:Choice>
          <mc:Fallback xmlns="">
            <p:pic>
              <p:nvPicPr>
                <p:cNvPr id="1178" name="Ink 1177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907811" y="4871734"/>
                  <a:ext cx="18720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9" name="Ink 8"/>
                <p14:cNvContentPartPr/>
                <p14:nvPr/>
              </p14:nvContentPartPr>
              <p14:xfrm>
                <a:off x="3131371" y="4883254"/>
                <a:ext cx="39600" cy="1440"/>
              </p14:xfrm>
            </p:contentPart>
          </mc:Choice>
          <mc:Fallback xmlns="">
            <p:pic>
              <p:nvPicPr>
                <p:cNvPr id="1146" name="Ink 114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115531" y="4867414"/>
                  <a:ext cx="712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0" name="Ink 9"/>
                <p14:cNvContentPartPr/>
                <p14:nvPr/>
              </p14:nvContentPartPr>
              <p14:xfrm>
                <a:off x="3349531" y="3316534"/>
                <a:ext cx="147240" cy="1394640"/>
              </p14:xfrm>
            </p:contentPart>
          </mc:Choice>
          <mc:Fallback xmlns="">
            <p:pic>
              <p:nvPicPr>
                <p:cNvPr id="1152" name="Ink 1151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334411" y="3303934"/>
                  <a:ext cx="178200" cy="142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" name="Ink 10"/>
                <p14:cNvContentPartPr/>
                <p14:nvPr/>
              </p14:nvContentPartPr>
              <p14:xfrm>
                <a:off x="3420091" y="3341374"/>
                <a:ext cx="94680" cy="1369800"/>
              </p14:xfrm>
            </p:contentPart>
          </mc:Choice>
          <mc:Fallback xmlns="">
            <p:pic>
              <p:nvPicPr>
                <p:cNvPr id="1145" name="Ink 1144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405691" y="3333094"/>
                  <a:ext cx="122760" cy="139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/>
                <p14:cNvContentPartPr/>
                <p14:nvPr/>
              </p14:nvContentPartPr>
              <p14:xfrm>
                <a:off x="1071811" y="3300334"/>
                <a:ext cx="2373840" cy="60480"/>
              </p14:xfrm>
            </p:contentPart>
          </mc:Choice>
          <mc:Fallback xmlns="">
            <p:pic>
              <p:nvPicPr>
                <p:cNvPr id="1151" name="Ink 1150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67491" y="3285574"/>
                  <a:ext cx="23918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Ink 12"/>
                <p14:cNvContentPartPr/>
                <p14:nvPr/>
              </p14:nvContentPartPr>
              <p14:xfrm>
                <a:off x="1071811" y="4865974"/>
                <a:ext cx="134640" cy="42120"/>
              </p14:xfrm>
            </p:contentPart>
          </mc:Choice>
          <mc:Fallback xmlns="">
            <p:pic>
              <p:nvPicPr>
                <p:cNvPr id="1183" name="Ink 1182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59571" y="4852654"/>
                  <a:ext cx="16056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4" name="Ink 13"/>
                <p14:cNvContentPartPr/>
                <p14:nvPr/>
              </p14:nvContentPartPr>
              <p14:xfrm>
                <a:off x="1157851" y="4900534"/>
                <a:ext cx="30960" cy="7560"/>
              </p14:xfrm>
            </p:contentPart>
          </mc:Choice>
          <mc:Fallback xmlns="">
            <p:pic>
              <p:nvPicPr>
                <p:cNvPr id="1182" name="Ink 1181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146331" y="4887214"/>
                  <a:ext cx="5616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5" name="Ink 14"/>
                <p14:cNvContentPartPr/>
                <p14:nvPr/>
              </p14:nvContentPartPr>
              <p14:xfrm>
                <a:off x="1414891" y="4869934"/>
                <a:ext cx="131760" cy="38160"/>
              </p14:xfrm>
            </p:contentPart>
          </mc:Choice>
          <mc:Fallback xmlns="">
            <p:pic>
              <p:nvPicPr>
                <p:cNvPr id="1168" name="Ink 1167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402291" y="4856974"/>
                  <a:ext cx="15732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6" name="Ink 15"/>
                <p14:cNvContentPartPr/>
                <p14:nvPr/>
              </p14:nvContentPartPr>
              <p14:xfrm>
                <a:off x="1356931" y="4861294"/>
                <a:ext cx="109080" cy="46800"/>
              </p14:xfrm>
            </p:contentPart>
          </mc:Choice>
          <mc:Fallback xmlns="">
            <p:pic>
              <p:nvPicPr>
                <p:cNvPr id="1181" name="Ink 1180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346491" y="4851214"/>
                  <a:ext cx="13320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7" name="Ink 16"/>
                <p14:cNvContentPartPr/>
                <p14:nvPr/>
              </p14:nvContentPartPr>
              <p14:xfrm>
                <a:off x="2156851" y="4839694"/>
                <a:ext cx="172800" cy="79920"/>
              </p14:xfrm>
            </p:contentPart>
          </mc:Choice>
          <mc:Fallback xmlns="">
            <p:pic>
              <p:nvPicPr>
                <p:cNvPr id="1176" name="Ink 1175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147131" y="4831414"/>
                  <a:ext cx="19224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8" name="Ink 17"/>
                <p14:cNvContentPartPr/>
                <p14:nvPr/>
              </p14:nvContentPartPr>
              <p14:xfrm>
                <a:off x="2263771" y="4800814"/>
                <a:ext cx="223560" cy="118800"/>
              </p14:xfrm>
            </p:contentPart>
          </mc:Choice>
          <mc:Fallback xmlns="">
            <p:pic>
              <p:nvPicPr>
                <p:cNvPr id="1175" name="Ink 1174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254051" y="4787494"/>
                  <a:ext cx="24624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9" name="Ink 18"/>
                <p14:cNvContentPartPr/>
                <p14:nvPr/>
              </p14:nvContentPartPr>
              <p14:xfrm>
                <a:off x="2144971" y="4903054"/>
                <a:ext cx="155880" cy="16560"/>
              </p14:xfrm>
            </p:contentPart>
          </mc:Choice>
          <mc:Fallback xmlns="">
            <p:pic>
              <p:nvPicPr>
                <p:cNvPr id="1174" name="Ink 1173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132371" y="4890454"/>
                  <a:ext cx="1785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0" name="Ink 19"/>
                <p14:cNvContentPartPr/>
                <p14:nvPr/>
              </p14:nvContentPartPr>
              <p14:xfrm>
                <a:off x="2271331" y="4910614"/>
                <a:ext cx="45360" cy="9000"/>
              </p14:xfrm>
            </p:contentPart>
          </mc:Choice>
          <mc:Fallback xmlns="">
            <p:pic>
              <p:nvPicPr>
                <p:cNvPr id="1173" name="Ink 1172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2256931" y="4896214"/>
                  <a:ext cx="7416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1" name="Ink 20"/>
                <p14:cNvContentPartPr/>
                <p14:nvPr/>
              </p14:nvContentPartPr>
              <p14:xfrm>
                <a:off x="1558531" y="4844734"/>
                <a:ext cx="213120" cy="51840"/>
              </p14:xfrm>
            </p:contentPart>
          </mc:Choice>
          <mc:Fallback xmlns="">
            <p:pic>
              <p:nvPicPr>
                <p:cNvPr id="1167" name="Ink 1166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545211" y="4831414"/>
                  <a:ext cx="23976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2" name="Ink 21"/>
                <p14:cNvContentPartPr/>
                <p14:nvPr/>
              </p14:nvContentPartPr>
              <p14:xfrm>
                <a:off x="1286011" y="4885054"/>
                <a:ext cx="133560" cy="23040"/>
              </p14:xfrm>
            </p:contentPart>
          </mc:Choice>
          <mc:Fallback xmlns="">
            <p:pic>
              <p:nvPicPr>
                <p:cNvPr id="1180" name="Ink 1179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271251" y="4869934"/>
                  <a:ext cx="16344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3" name="Ink 22"/>
                <p14:cNvContentPartPr/>
                <p14:nvPr/>
              </p14:nvContentPartPr>
              <p14:xfrm>
                <a:off x="1678771" y="4818814"/>
                <a:ext cx="367200" cy="94680"/>
              </p14:xfrm>
            </p:contentPart>
          </mc:Choice>
          <mc:Fallback xmlns="">
            <p:pic>
              <p:nvPicPr>
                <p:cNvPr id="1166" name="Ink 1165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666171" y="4805494"/>
                  <a:ext cx="38520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4" name="Ink 23"/>
                <p14:cNvContentPartPr/>
                <p14:nvPr/>
              </p14:nvContentPartPr>
              <p14:xfrm>
                <a:off x="1973251" y="4883974"/>
                <a:ext cx="110160" cy="35640"/>
              </p14:xfrm>
            </p:contentPart>
          </mc:Choice>
          <mc:Fallback xmlns="">
            <p:pic>
              <p:nvPicPr>
                <p:cNvPr id="1172" name="Ink 1171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961011" y="4871734"/>
                  <a:ext cx="13572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5" name="Ink 24"/>
                <p14:cNvContentPartPr/>
                <p14:nvPr/>
              </p14:nvContentPartPr>
              <p14:xfrm>
                <a:off x="1985131" y="4908094"/>
                <a:ext cx="46800" cy="11520"/>
              </p14:xfrm>
            </p:contentPart>
          </mc:Choice>
          <mc:Fallback xmlns="">
            <p:pic>
              <p:nvPicPr>
                <p:cNvPr id="1169" name="Ink 1168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973251" y="4895854"/>
                  <a:ext cx="7128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6" name="Ink 25"/>
                <p14:cNvContentPartPr/>
                <p14:nvPr/>
              </p14:nvContentPartPr>
              <p14:xfrm>
                <a:off x="2735371" y="4607134"/>
                <a:ext cx="328320" cy="297000"/>
              </p14:xfrm>
            </p:contentPart>
          </mc:Choice>
          <mc:Fallback xmlns="">
            <p:pic>
              <p:nvPicPr>
                <p:cNvPr id="1177" name="Ink 1176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2722051" y="4593814"/>
                  <a:ext cx="354600" cy="32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7" name="Ink 26"/>
                <p14:cNvContentPartPr/>
                <p14:nvPr/>
              </p14:nvContentPartPr>
              <p14:xfrm>
                <a:off x="2627011" y="4237414"/>
                <a:ext cx="788760" cy="631080"/>
              </p14:xfrm>
            </p:contentPart>
          </mc:Choice>
          <mc:Fallback xmlns="">
            <p:pic>
              <p:nvPicPr>
                <p:cNvPr id="1144" name="Ink 1143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613331" y="4223734"/>
                  <a:ext cx="816840" cy="65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28" name="Ink 27"/>
                <p14:cNvContentPartPr/>
                <p14:nvPr/>
              </p14:nvContentPartPr>
              <p14:xfrm>
                <a:off x="1248571" y="3280894"/>
                <a:ext cx="2130120" cy="121320"/>
              </p14:xfrm>
            </p:contentPart>
          </mc:Choice>
          <mc:Fallback xmlns="">
            <p:pic>
              <p:nvPicPr>
                <p:cNvPr id="1150" name="Ink 1149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237771" y="3266494"/>
                  <a:ext cx="21574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29" name="Ink 28"/>
                <p14:cNvContentPartPr/>
                <p14:nvPr/>
              </p14:nvContentPartPr>
              <p14:xfrm>
                <a:off x="2071531" y="3307534"/>
                <a:ext cx="70200" cy="58680"/>
              </p14:xfrm>
            </p:contentPart>
          </mc:Choice>
          <mc:Fallback xmlns="">
            <p:pic>
              <p:nvPicPr>
                <p:cNvPr id="1147" name="Ink 1146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057131" y="3292054"/>
                  <a:ext cx="10008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0" name="Ink 29"/>
                <p14:cNvContentPartPr/>
                <p14:nvPr/>
              </p14:nvContentPartPr>
              <p14:xfrm>
                <a:off x="2643211" y="3298534"/>
                <a:ext cx="805320" cy="93600"/>
              </p14:xfrm>
            </p:contentPart>
          </mc:Choice>
          <mc:Fallback xmlns="">
            <p:pic>
              <p:nvPicPr>
                <p:cNvPr id="1149" name="Ink 1148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629531" y="3284494"/>
                  <a:ext cx="83160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1" name="Ink 30"/>
                <p14:cNvContentPartPr/>
                <p14:nvPr/>
              </p14:nvContentPartPr>
              <p14:xfrm>
                <a:off x="1162531" y="3280534"/>
                <a:ext cx="1613160" cy="1614240"/>
              </p14:xfrm>
            </p:contentPart>
          </mc:Choice>
          <mc:Fallback xmlns="">
            <p:pic>
              <p:nvPicPr>
                <p:cNvPr id="1038" name="Ink 1037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150291" y="3266854"/>
                  <a:ext cx="1636920" cy="163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2" name="Ink 31"/>
                <p14:cNvContentPartPr/>
                <p14:nvPr/>
              </p14:nvContentPartPr>
              <p14:xfrm>
                <a:off x="3268531" y="4098094"/>
                <a:ext cx="263880" cy="568800"/>
              </p14:xfrm>
            </p:contentPart>
          </mc:Choice>
          <mc:Fallback xmlns="">
            <p:pic>
              <p:nvPicPr>
                <p:cNvPr id="1143" name="Ink 1142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3257731" y="4086934"/>
                  <a:ext cx="284040" cy="59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3" name="Ink 32"/>
                <p14:cNvContentPartPr/>
                <p14:nvPr/>
              </p14:nvContentPartPr>
              <p14:xfrm>
                <a:off x="3173851" y="3377374"/>
                <a:ext cx="303840" cy="595080"/>
              </p14:xfrm>
            </p:contentPart>
          </mc:Choice>
          <mc:Fallback xmlns="">
            <p:pic>
              <p:nvPicPr>
                <p:cNvPr id="1098" name="Ink 1097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3160891" y="3369814"/>
                  <a:ext cx="328680" cy="61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4" name="Ink 33"/>
                <p14:cNvContentPartPr/>
                <p14:nvPr/>
              </p14:nvContentPartPr>
              <p14:xfrm>
                <a:off x="1076131" y="3372694"/>
                <a:ext cx="173520" cy="1119600"/>
              </p14:xfrm>
            </p:contentPart>
          </mc:Choice>
          <mc:Fallback xmlns="">
            <p:pic>
              <p:nvPicPr>
                <p:cNvPr id="1133" name="Ink 1132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59931" y="3356854"/>
                  <a:ext cx="205200" cy="11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35" name="Ink 34"/>
                <p14:cNvContentPartPr/>
                <p14:nvPr/>
              </p14:nvContentPartPr>
              <p14:xfrm>
                <a:off x="1070011" y="4779934"/>
                <a:ext cx="95760" cy="128160"/>
              </p14:xfrm>
            </p:contentPart>
          </mc:Choice>
          <mc:Fallback xmlns="">
            <p:pic>
              <p:nvPicPr>
                <p:cNvPr id="1179" name="Ink 1178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55251" y="4765174"/>
                  <a:ext cx="12168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36" name="Ink 35"/>
                <p14:cNvContentPartPr/>
                <p14:nvPr/>
              </p14:nvContentPartPr>
              <p14:xfrm>
                <a:off x="1064611" y="4214014"/>
                <a:ext cx="119160" cy="660600"/>
              </p14:xfrm>
            </p:contentPart>
          </mc:Choice>
          <mc:Fallback xmlns="">
            <p:pic>
              <p:nvPicPr>
                <p:cNvPr id="1129" name="Ink 1128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51651" y="4202134"/>
                  <a:ext cx="144360" cy="68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37" name="Ink 36"/>
                <p14:cNvContentPartPr/>
                <p14:nvPr/>
              </p14:nvContentPartPr>
              <p14:xfrm>
                <a:off x="1059931" y="3335974"/>
                <a:ext cx="198000" cy="209160"/>
              </p14:xfrm>
            </p:contentPart>
          </mc:Choice>
          <mc:Fallback xmlns="">
            <p:pic>
              <p:nvPicPr>
                <p:cNvPr id="1132" name="Ink 1131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50571" y="3328774"/>
                  <a:ext cx="219240" cy="22644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8" name="Rectangle 37"/>
            <p:cNvSpPr/>
            <p:nvPr/>
          </p:nvSpPr>
          <p:spPr>
            <a:xfrm>
              <a:off x="1059931" y="3295558"/>
              <a:ext cx="2451600" cy="161208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39" name="Ink 38"/>
              <p14:cNvContentPartPr/>
              <p14:nvPr/>
            </p14:nvContentPartPr>
            <p14:xfrm>
              <a:off x="2836567" y="2842452"/>
              <a:ext cx="76320" cy="1609560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2802205" y="2820492"/>
                <a:ext cx="152278" cy="167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40" name="Ink 39"/>
              <p14:cNvContentPartPr/>
              <p14:nvPr/>
            </p14:nvContentPartPr>
            <p14:xfrm>
              <a:off x="2262296" y="2834052"/>
              <a:ext cx="40320" cy="1595160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2228816" y="2820372"/>
                <a:ext cx="112680" cy="164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41" name="Ink 40"/>
              <p14:cNvContentPartPr/>
              <p14:nvPr/>
            </p14:nvContentPartPr>
            <p14:xfrm>
              <a:off x="3457082" y="2850912"/>
              <a:ext cx="93960" cy="1597320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3445606" y="2819592"/>
                <a:ext cx="143450" cy="1670760"/>
              </a:xfrm>
              <a:prstGeom prst="rect">
                <a:avLst/>
              </a:prstGeom>
            </p:spPr>
          </p:pic>
        </mc:Fallback>
      </mc:AlternateContent>
      <p:grpSp>
        <p:nvGrpSpPr>
          <p:cNvPr id="42" name="Group 41"/>
          <p:cNvGrpSpPr/>
          <p:nvPr/>
        </p:nvGrpSpPr>
        <p:grpSpPr>
          <a:xfrm>
            <a:off x="4873771" y="2845512"/>
            <a:ext cx="2472480" cy="1639080"/>
            <a:chOff x="1059931" y="3280534"/>
            <a:chExt cx="2472480" cy="1639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3" name="Ink 42"/>
                <p14:cNvContentPartPr/>
                <p14:nvPr/>
              </p14:nvContentPartPr>
              <p14:xfrm>
                <a:off x="1061731" y="3336334"/>
                <a:ext cx="42480" cy="199800"/>
              </p14:xfrm>
            </p:contentPart>
          </mc:Choice>
          <mc:Fallback xmlns="">
            <p:pic>
              <p:nvPicPr>
                <p:cNvPr id="234" name="Ink 233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48771" y="3323014"/>
                  <a:ext cx="59760" cy="22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4" name="Ink 43"/>
                <p14:cNvContentPartPr/>
                <p14:nvPr/>
              </p14:nvContentPartPr>
              <p14:xfrm>
                <a:off x="2924011" y="4887574"/>
                <a:ext cx="155160" cy="9000"/>
              </p14:xfrm>
            </p:contentPart>
          </mc:Choice>
          <mc:Fallback xmlns="">
            <p:pic>
              <p:nvPicPr>
                <p:cNvPr id="235" name="Ink 234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907811" y="4871734"/>
                  <a:ext cx="18720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45" name="Ink 44"/>
                <p14:cNvContentPartPr/>
                <p14:nvPr/>
              </p14:nvContentPartPr>
              <p14:xfrm>
                <a:off x="3131371" y="4883254"/>
                <a:ext cx="39600" cy="1440"/>
              </p14:xfrm>
            </p:contentPart>
          </mc:Choice>
          <mc:Fallback xmlns="">
            <p:pic>
              <p:nvPicPr>
                <p:cNvPr id="236" name="Ink 23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115531" y="4867414"/>
                  <a:ext cx="712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6" name="Ink 45"/>
                <p14:cNvContentPartPr/>
                <p14:nvPr/>
              </p14:nvContentPartPr>
              <p14:xfrm>
                <a:off x="3349531" y="3316534"/>
                <a:ext cx="147240" cy="1394640"/>
              </p14:xfrm>
            </p:contentPart>
          </mc:Choice>
          <mc:Fallback xmlns="">
            <p:pic>
              <p:nvPicPr>
                <p:cNvPr id="237" name="Ink 236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334411" y="3303934"/>
                  <a:ext cx="178200" cy="142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7" name="Ink 46"/>
                <p14:cNvContentPartPr/>
                <p14:nvPr/>
              </p14:nvContentPartPr>
              <p14:xfrm>
                <a:off x="3420091" y="3341374"/>
                <a:ext cx="94680" cy="1369800"/>
              </p14:xfrm>
            </p:contentPart>
          </mc:Choice>
          <mc:Fallback xmlns="">
            <p:pic>
              <p:nvPicPr>
                <p:cNvPr id="238" name="Ink 237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405691" y="3333094"/>
                  <a:ext cx="122760" cy="139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8" name="Ink 47"/>
                <p14:cNvContentPartPr/>
                <p14:nvPr/>
              </p14:nvContentPartPr>
              <p14:xfrm>
                <a:off x="1071811" y="3300334"/>
                <a:ext cx="2373840" cy="60480"/>
              </p14:xfrm>
            </p:contentPart>
          </mc:Choice>
          <mc:Fallback xmlns="">
            <p:pic>
              <p:nvPicPr>
                <p:cNvPr id="239" name="Ink 238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67491" y="3285574"/>
                  <a:ext cx="23918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49" name="Ink 48"/>
                <p14:cNvContentPartPr/>
                <p14:nvPr/>
              </p14:nvContentPartPr>
              <p14:xfrm>
                <a:off x="1071811" y="4865974"/>
                <a:ext cx="134640" cy="42120"/>
              </p14:xfrm>
            </p:contentPart>
          </mc:Choice>
          <mc:Fallback xmlns="">
            <p:pic>
              <p:nvPicPr>
                <p:cNvPr id="240" name="Ink 239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59571" y="4852654"/>
                  <a:ext cx="16056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0" name="Ink 49"/>
                <p14:cNvContentPartPr/>
                <p14:nvPr/>
              </p14:nvContentPartPr>
              <p14:xfrm>
                <a:off x="1157851" y="4900534"/>
                <a:ext cx="30960" cy="7560"/>
              </p14:xfrm>
            </p:contentPart>
          </mc:Choice>
          <mc:Fallback xmlns="">
            <p:pic>
              <p:nvPicPr>
                <p:cNvPr id="241" name="Ink 240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146331" y="4887214"/>
                  <a:ext cx="5616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1" name="Ink 50"/>
                <p14:cNvContentPartPr/>
                <p14:nvPr/>
              </p14:nvContentPartPr>
              <p14:xfrm>
                <a:off x="1414891" y="4869934"/>
                <a:ext cx="131760" cy="38160"/>
              </p14:xfrm>
            </p:contentPart>
          </mc:Choice>
          <mc:Fallback xmlns="">
            <p:pic>
              <p:nvPicPr>
                <p:cNvPr id="242" name="Ink 241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402291" y="4856974"/>
                  <a:ext cx="15732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2" name="Ink 51"/>
                <p14:cNvContentPartPr/>
                <p14:nvPr/>
              </p14:nvContentPartPr>
              <p14:xfrm>
                <a:off x="1356931" y="4861294"/>
                <a:ext cx="109080" cy="46800"/>
              </p14:xfrm>
            </p:contentPart>
          </mc:Choice>
          <mc:Fallback xmlns="">
            <p:pic>
              <p:nvPicPr>
                <p:cNvPr id="243" name="Ink 242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346491" y="4851214"/>
                  <a:ext cx="13320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53" name="Ink 52"/>
                <p14:cNvContentPartPr/>
                <p14:nvPr/>
              </p14:nvContentPartPr>
              <p14:xfrm>
                <a:off x="2156851" y="4839694"/>
                <a:ext cx="172800" cy="79920"/>
              </p14:xfrm>
            </p:contentPart>
          </mc:Choice>
          <mc:Fallback xmlns="">
            <p:pic>
              <p:nvPicPr>
                <p:cNvPr id="244" name="Ink 243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147131" y="4831414"/>
                  <a:ext cx="19224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4" name="Ink 53"/>
                <p14:cNvContentPartPr/>
                <p14:nvPr/>
              </p14:nvContentPartPr>
              <p14:xfrm>
                <a:off x="2263771" y="4800814"/>
                <a:ext cx="223560" cy="118800"/>
              </p14:xfrm>
            </p:contentPart>
          </mc:Choice>
          <mc:Fallback xmlns="">
            <p:pic>
              <p:nvPicPr>
                <p:cNvPr id="245" name="Ink 244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254051" y="4787494"/>
                  <a:ext cx="24624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55" name="Ink 54"/>
                <p14:cNvContentPartPr/>
                <p14:nvPr/>
              </p14:nvContentPartPr>
              <p14:xfrm>
                <a:off x="2144971" y="4903054"/>
                <a:ext cx="155880" cy="16560"/>
              </p14:xfrm>
            </p:contentPart>
          </mc:Choice>
          <mc:Fallback xmlns="">
            <p:pic>
              <p:nvPicPr>
                <p:cNvPr id="246" name="Ink 245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132371" y="4890454"/>
                  <a:ext cx="1785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6" name="Ink 55"/>
                <p14:cNvContentPartPr/>
                <p14:nvPr/>
              </p14:nvContentPartPr>
              <p14:xfrm>
                <a:off x="2271331" y="4910614"/>
                <a:ext cx="45360" cy="9000"/>
              </p14:xfrm>
            </p:contentPart>
          </mc:Choice>
          <mc:Fallback xmlns="">
            <p:pic>
              <p:nvPicPr>
                <p:cNvPr id="247" name="Ink 246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2256931" y="4896214"/>
                  <a:ext cx="7416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7" name="Ink 56"/>
                <p14:cNvContentPartPr/>
                <p14:nvPr/>
              </p14:nvContentPartPr>
              <p14:xfrm>
                <a:off x="1558531" y="4844734"/>
                <a:ext cx="213120" cy="51840"/>
              </p14:xfrm>
            </p:contentPart>
          </mc:Choice>
          <mc:Fallback xmlns="">
            <p:pic>
              <p:nvPicPr>
                <p:cNvPr id="248" name="Ink 247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545211" y="4831414"/>
                  <a:ext cx="23976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8" name="Ink 57"/>
                <p14:cNvContentPartPr/>
                <p14:nvPr/>
              </p14:nvContentPartPr>
              <p14:xfrm>
                <a:off x="1286011" y="4885054"/>
                <a:ext cx="133560" cy="23040"/>
              </p14:xfrm>
            </p:contentPart>
          </mc:Choice>
          <mc:Fallback xmlns="">
            <p:pic>
              <p:nvPicPr>
                <p:cNvPr id="249" name="Ink 248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271251" y="4869934"/>
                  <a:ext cx="16344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9" name="Ink 58"/>
                <p14:cNvContentPartPr/>
                <p14:nvPr/>
              </p14:nvContentPartPr>
              <p14:xfrm>
                <a:off x="1678771" y="4818814"/>
                <a:ext cx="367200" cy="94680"/>
              </p14:xfrm>
            </p:contentPart>
          </mc:Choice>
          <mc:Fallback xmlns="">
            <p:pic>
              <p:nvPicPr>
                <p:cNvPr id="250" name="Ink 249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666171" y="4805494"/>
                  <a:ext cx="38520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0" name="Ink 59"/>
                <p14:cNvContentPartPr/>
                <p14:nvPr/>
              </p14:nvContentPartPr>
              <p14:xfrm>
                <a:off x="1973251" y="4883974"/>
                <a:ext cx="110160" cy="35640"/>
              </p14:xfrm>
            </p:contentPart>
          </mc:Choice>
          <mc:Fallback xmlns="">
            <p:pic>
              <p:nvPicPr>
                <p:cNvPr id="251" name="Ink 250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961011" y="4871734"/>
                  <a:ext cx="13572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1" name="Ink 60"/>
                <p14:cNvContentPartPr/>
                <p14:nvPr/>
              </p14:nvContentPartPr>
              <p14:xfrm>
                <a:off x="1985131" y="4908094"/>
                <a:ext cx="46800" cy="11520"/>
              </p14:xfrm>
            </p:contentPart>
          </mc:Choice>
          <mc:Fallback xmlns="">
            <p:pic>
              <p:nvPicPr>
                <p:cNvPr id="252" name="Ink 251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973251" y="4895854"/>
                  <a:ext cx="7128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2" name="Ink 61"/>
                <p14:cNvContentPartPr/>
                <p14:nvPr/>
              </p14:nvContentPartPr>
              <p14:xfrm>
                <a:off x="2735371" y="4607134"/>
                <a:ext cx="328320" cy="297000"/>
              </p14:xfrm>
            </p:contentPart>
          </mc:Choice>
          <mc:Fallback xmlns="">
            <p:pic>
              <p:nvPicPr>
                <p:cNvPr id="253" name="Ink 252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2722051" y="4593814"/>
                  <a:ext cx="354600" cy="32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3" name="Ink 62"/>
                <p14:cNvContentPartPr/>
                <p14:nvPr/>
              </p14:nvContentPartPr>
              <p14:xfrm>
                <a:off x="2627011" y="4237414"/>
                <a:ext cx="788760" cy="631080"/>
              </p14:xfrm>
            </p:contentPart>
          </mc:Choice>
          <mc:Fallback xmlns="">
            <p:pic>
              <p:nvPicPr>
                <p:cNvPr id="254" name="Ink 253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613331" y="4223734"/>
                  <a:ext cx="816840" cy="65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4" name="Ink 63"/>
                <p14:cNvContentPartPr/>
                <p14:nvPr/>
              </p14:nvContentPartPr>
              <p14:xfrm>
                <a:off x="1248571" y="3280894"/>
                <a:ext cx="2130120" cy="121320"/>
              </p14:xfrm>
            </p:contentPart>
          </mc:Choice>
          <mc:Fallback xmlns="">
            <p:pic>
              <p:nvPicPr>
                <p:cNvPr id="255" name="Ink 254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237771" y="3266494"/>
                  <a:ext cx="21574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5" name="Ink 64"/>
                <p14:cNvContentPartPr/>
                <p14:nvPr/>
              </p14:nvContentPartPr>
              <p14:xfrm>
                <a:off x="2071531" y="3307534"/>
                <a:ext cx="70200" cy="58680"/>
              </p14:xfrm>
            </p:contentPart>
          </mc:Choice>
          <mc:Fallback xmlns="">
            <p:pic>
              <p:nvPicPr>
                <p:cNvPr id="256" name="Ink 255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057131" y="3292054"/>
                  <a:ext cx="10008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6" name="Ink 65"/>
                <p14:cNvContentPartPr/>
                <p14:nvPr/>
              </p14:nvContentPartPr>
              <p14:xfrm>
                <a:off x="2643211" y="3298534"/>
                <a:ext cx="805320" cy="93600"/>
              </p14:xfrm>
            </p:contentPart>
          </mc:Choice>
          <mc:Fallback xmlns="">
            <p:pic>
              <p:nvPicPr>
                <p:cNvPr id="257" name="Ink 256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629531" y="3284494"/>
                  <a:ext cx="83160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7" name="Ink 66"/>
                <p14:cNvContentPartPr/>
                <p14:nvPr/>
              </p14:nvContentPartPr>
              <p14:xfrm>
                <a:off x="1162531" y="3280534"/>
                <a:ext cx="1613160" cy="1614240"/>
              </p14:xfrm>
            </p:contentPart>
          </mc:Choice>
          <mc:Fallback xmlns="">
            <p:pic>
              <p:nvPicPr>
                <p:cNvPr id="258" name="Ink 257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150291" y="3266854"/>
                  <a:ext cx="1636920" cy="163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68" name="Ink 67"/>
                <p14:cNvContentPartPr/>
                <p14:nvPr/>
              </p14:nvContentPartPr>
              <p14:xfrm>
                <a:off x="3268531" y="4098094"/>
                <a:ext cx="263880" cy="568800"/>
              </p14:xfrm>
            </p:contentPart>
          </mc:Choice>
          <mc:Fallback xmlns="">
            <p:pic>
              <p:nvPicPr>
                <p:cNvPr id="259" name="Ink 258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3257731" y="4086934"/>
                  <a:ext cx="284040" cy="59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9" name="Ink 68"/>
                <p14:cNvContentPartPr/>
                <p14:nvPr/>
              </p14:nvContentPartPr>
              <p14:xfrm>
                <a:off x="3173851" y="3377374"/>
                <a:ext cx="303840" cy="595080"/>
              </p14:xfrm>
            </p:contentPart>
          </mc:Choice>
          <mc:Fallback xmlns="">
            <p:pic>
              <p:nvPicPr>
                <p:cNvPr id="260" name="Ink 259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3160891" y="3369814"/>
                  <a:ext cx="328680" cy="61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70" name="Ink 69"/>
                <p14:cNvContentPartPr/>
                <p14:nvPr/>
              </p14:nvContentPartPr>
              <p14:xfrm>
                <a:off x="1076131" y="3372694"/>
                <a:ext cx="173520" cy="1119600"/>
              </p14:xfrm>
            </p:contentPart>
          </mc:Choice>
          <mc:Fallback xmlns="">
            <p:pic>
              <p:nvPicPr>
                <p:cNvPr id="261" name="Ink 260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59931" y="3356854"/>
                  <a:ext cx="205200" cy="11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71" name="Ink 70"/>
                <p14:cNvContentPartPr/>
                <p14:nvPr/>
              </p14:nvContentPartPr>
              <p14:xfrm>
                <a:off x="1070011" y="4779934"/>
                <a:ext cx="95760" cy="128160"/>
              </p14:xfrm>
            </p:contentPart>
          </mc:Choice>
          <mc:Fallback xmlns="">
            <p:pic>
              <p:nvPicPr>
                <p:cNvPr id="262" name="Ink 261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55251" y="4765174"/>
                  <a:ext cx="12168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2" name="Ink 71"/>
                <p14:cNvContentPartPr/>
                <p14:nvPr/>
              </p14:nvContentPartPr>
              <p14:xfrm>
                <a:off x="1064611" y="4214014"/>
                <a:ext cx="119160" cy="660600"/>
              </p14:xfrm>
            </p:contentPart>
          </mc:Choice>
          <mc:Fallback xmlns="">
            <p:pic>
              <p:nvPicPr>
                <p:cNvPr id="263" name="Ink 262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51651" y="4202134"/>
                  <a:ext cx="144360" cy="68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73" name="Ink 72"/>
                <p14:cNvContentPartPr/>
                <p14:nvPr/>
              </p14:nvContentPartPr>
              <p14:xfrm>
                <a:off x="1059931" y="3335974"/>
                <a:ext cx="198000" cy="209160"/>
              </p14:xfrm>
            </p:contentPart>
          </mc:Choice>
          <mc:Fallback xmlns="">
            <p:pic>
              <p:nvPicPr>
                <p:cNvPr id="264" name="Ink 263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50571" y="3328774"/>
                  <a:ext cx="219240" cy="22644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4" name="Rectangle 73"/>
            <p:cNvSpPr/>
            <p:nvPr/>
          </p:nvSpPr>
          <p:spPr>
            <a:xfrm>
              <a:off x="1059931" y="3295558"/>
              <a:ext cx="2451600" cy="161208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75" name="Ink 74"/>
              <p14:cNvContentPartPr/>
              <p14:nvPr/>
            </p14:nvContentPartPr>
            <p14:xfrm>
              <a:off x="6082887" y="2855571"/>
              <a:ext cx="76320" cy="1609560"/>
            </p14:xfrm>
          </p:contentPart>
        </mc:Choice>
        <mc:Fallback xmlns="">
          <p:pic>
            <p:nvPicPr>
              <p:cNvPr id="75" name="Ink 74"/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6048525" y="2833611"/>
                <a:ext cx="152278" cy="167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76" name="Ink 75"/>
              <p14:cNvContentPartPr/>
              <p14:nvPr/>
            </p14:nvContentPartPr>
            <p14:xfrm>
              <a:off x="4890242" y="3631994"/>
              <a:ext cx="14040" cy="59760"/>
            </p14:xfrm>
          </p:contentPart>
        </mc:Choice>
        <mc:Fallback xmlns="">
          <p:pic>
            <p:nvPicPr>
              <p:cNvPr id="76" name="Ink 75"/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4885922" y="3628394"/>
                <a:ext cx="2700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5">
            <p14:nvContentPartPr>
              <p14:cNvPr id="77" name="Ink 76"/>
              <p14:cNvContentPartPr/>
              <p14:nvPr/>
            </p14:nvContentPartPr>
            <p14:xfrm>
              <a:off x="4873771" y="3593376"/>
              <a:ext cx="2468160" cy="96840"/>
            </p14:xfrm>
          </p:contentPart>
        </mc:Choice>
        <mc:Fallback xmlns="">
          <p:pic>
            <p:nvPicPr>
              <p:cNvPr id="77" name="Ink 76"/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4848211" y="3560976"/>
                <a:ext cx="2533680" cy="167040"/>
              </a:xfrm>
              <a:prstGeom prst="rect">
                <a:avLst/>
              </a:prstGeom>
            </p:spPr>
          </p:pic>
        </mc:Fallback>
      </mc:AlternateContent>
      <p:sp>
        <p:nvSpPr>
          <p:cNvPr id="78" name="TextBox 77"/>
          <p:cNvSpPr txBox="1"/>
          <p:nvPr/>
        </p:nvSpPr>
        <p:spPr bwMode="auto">
          <a:xfrm>
            <a:off x="1584566" y="4497029"/>
            <a:ext cx="7296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9" name="TextBox 78"/>
          <p:cNvSpPr txBox="1"/>
          <p:nvPr/>
        </p:nvSpPr>
        <p:spPr bwMode="auto">
          <a:xfrm>
            <a:off x="2197730" y="4513333"/>
            <a:ext cx="7296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TextBox 79"/>
          <p:cNvSpPr txBox="1"/>
          <p:nvPr/>
        </p:nvSpPr>
        <p:spPr bwMode="auto">
          <a:xfrm>
            <a:off x="2847274" y="4529637"/>
            <a:ext cx="7296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TextBox 80"/>
          <p:cNvSpPr txBox="1"/>
          <p:nvPr/>
        </p:nvSpPr>
        <p:spPr bwMode="auto">
          <a:xfrm>
            <a:off x="3496818" y="4500036"/>
            <a:ext cx="7296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2" name="TextBox 81"/>
          <p:cNvSpPr txBox="1"/>
          <p:nvPr/>
        </p:nvSpPr>
        <p:spPr bwMode="auto">
          <a:xfrm>
            <a:off x="5166631" y="4562649"/>
            <a:ext cx="7296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3" name="TextBox 82"/>
          <p:cNvSpPr txBox="1"/>
          <p:nvPr/>
        </p:nvSpPr>
        <p:spPr bwMode="auto">
          <a:xfrm>
            <a:off x="6334560" y="2355181"/>
            <a:ext cx="7296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4" name="TextBox 83"/>
          <p:cNvSpPr txBox="1"/>
          <p:nvPr/>
        </p:nvSpPr>
        <p:spPr bwMode="auto">
          <a:xfrm>
            <a:off x="5096433" y="2380787"/>
            <a:ext cx="7296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5" name="TextBox 84"/>
          <p:cNvSpPr txBox="1"/>
          <p:nvPr/>
        </p:nvSpPr>
        <p:spPr bwMode="auto">
          <a:xfrm>
            <a:off x="6450610" y="4562649"/>
            <a:ext cx="7296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1028700"/>
            <a:ext cx="76581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</a:t>
            </a:r>
            <a:r>
              <a:rPr lang="en-US" sz="3600" b="1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lesson you </a:t>
            </a:r>
            <a:r>
              <a:rPr lang="en-US" sz="3600" b="1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that you can partition a rectangle into equal shares multiple </a:t>
            </a:r>
            <a:r>
              <a:rPr lang="en-US" sz="3600" b="1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ways </a:t>
            </a:r>
            <a:r>
              <a:rPr lang="en-US" sz="3600" b="1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equal shares.</a:t>
            </a:r>
          </a:p>
          <a:p>
            <a:pPr algn="ctr">
              <a:defRPr/>
            </a:pPr>
            <a:r>
              <a:rPr lang="en-US" sz="3600" b="1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  <a:endParaRPr lang="en-US" sz="3600" b="1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6081</TotalTime>
  <Words>221</Words>
  <Application>Microsoft Office PowerPoint</Application>
  <PresentationFormat>On-screen Show (16:10)</PresentationFormat>
  <Paragraphs>74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310</cp:revision>
  <dcterms:created xsi:type="dcterms:W3CDTF">2011-06-12T17:04:43Z</dcterms:created>
  <dcterms:modified xsi:type="dcterms:W3CDTF">2015-06-07T12:56:46Z</dcterms:modified>
</cp:coreProperties>
</file>